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2" r:id="rId5"/>
    <p:sldMasterId id="2147483693" r:id="rId6"/>
    <p:sldMasterId id="2147483694" r:id="rId7"/>
    <p:sldMasterId id="2147483695"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Lst>
  <p:sldSz cy="5143500" cx="9144000"/>
  <p:notesSz cx="6858000" cy="9144000"/>
  <p:embeddedFontLst>
    <p:embeddedFont>
      <p:font typeface="Amatic SC"/>
      <p:regular r:id="rId63"/>
      <p:bold r:id="rId64"/>
    </p:embeddedFont>
    <p:embeddedFont>
      <p:font typeface="Source Code Pro"/>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Richard Le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1.xml"/><Relationship Id="rId42" Type="http://schemas.openxmlformats.org/officeDocument/2006/relationships/slide" Target="slides/slide33.xml"/><Relationship Id="rId41" Type="http://schemas.openxmlformats.org/officeDocument/2006/relationships/slide" Target="slides/slide32.xml"/><Relationship Id="rId44" Type="http://schemas.openxmlformats.org/officeDocument/2006/relationships/slide" Target="slides/slide35.xml"/><Relationship Id="rId43" Type="http://schemas.openxmlformats.org/officeDocument/2006/relationships/slide" Target="slides/slide34.xml"/><Relationship Id="rId46" Type="http://schemas.openxmlformats.org/officeDocument/2006/relationships/slide" Target="slides/slide37.xml"/><Relationship Id="rId45" Type="http://schemas.openxmlformats.org/officeDocument/2006/relationships/slide" Target="slides/slide3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notesMaster" Target="notesMasters/notesMaster1.xml"/><Relationship Id="rId48" Type="http://schemas.openxmlformats.org/officeDocument/2006/relationships/slide" Target="slides/slide39.xml"/><Relationship Id="rId47" Type="http://schemas.openxmlformats.org/officeDocument/2006/relationships/slide" Target="slides/slide38.xml"/><Relationship Id="rId49" Type="http://schemas.openxmlformats.org/officeDocument/2006/relationships/slide" Target="slides/slide40.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31" Type="http://schemas.openxmlformats.org/officeDocument/2006/relationships/slide" Target="slides/slide22.xml"/><Relationship Id="rId30" Type="http://schemas.openxmlformats.org/officeDocument/2006/relationships/slide" Target="slides/slide21.xml"/><Relationship Id="rId33" Type="http://schemas.openxmlformats.org/officeDocument/2006/relationships/slide" Target="slides/slide24.xml"/><Relationship Id="rId32" Type="http://schemas.openxmlformats.org/officeDocument/2006/relationships/slide" Target="slides/slide23.xml"/><Relationship Id="rId35" Type="http://schemas.openxmlformats.org/officeDocument/2006/relationships/slide" Target="slides/slide26.xml"/><Relationship Id="rId34" Type="http://schemas.openxmlformats.org/officeDocument/2006/relationships/slide" Target="slides/slide25.xml"/><Relationship Id="rId37" Type="http://schemas.openxmlformats.org/officeDocument/2006/relationships/slide" Target="slides/slide28.xml"/><Relationship Id="rId36" Type="http://schemas.openxmlformats.org/officeDocument/2006/relationships/slide" Target="slides/slide27.xml"/><Relationship Id="rId39" Type="http://schemas.openxmlformats.org/officeDocument/2006/relationships/slide" Target="slides/slide30.xml"/><Relationship Id="rId38" Type="http://schemas.openxmlformats.org/officeDocument/2006/relationships/slide" Target="slides/slide29.xml"/><Relationship Id="rId62" Type="http://schemas.openxmlformats.org/officeDocument/2006/relationships/slide" Target="slides/slide53.xml"/><Relationship Id="rId61" Type="http://schemas.openxmlformats.org/officeDocument/2006/relationships/slide" Target="slides/slide52.xml"/><Relationship Id="rId20" Type="http://schemas.openxmlformats.org/officeDocument/2006/relationships/slide" Target="slides/slide11.xml"/><Relationship Id="rId64" Type="http://schemas.openxmlformats.org/officeDocument/2006/relationships/font" Target="fonts/AmaticSC-bold.fntdata"/><Relationship Id="rId63" Type="http://schemas.openxmlformats.org/officeDocument/2006/relationships/font" Target="fonts/AmaticSC-regular.fntdata"/><Relationship Id="rId22" Type="http://schemas.openxmlformats.org/officeDocument/2006/relationships/slide" Target="slides/slide13.xml"/><Relationship Id="rId66" Type="http://schemas.openxmlformats.org/officeDocument/2006/relationships/font" Target="fonts/SourceCodePro-bold.fntdata"/><Relationship Id="rId21" Type="http://schemas.openxmlformats.org/officeDocument/2006/relationships/slide" Target="slides/slide12.xml"/><Relationship Id="rId65" Type="http://schemas.openxmlformats.org/officeDocument/2006/relationships/font" Target="fonts/SourceCodePro-regular.fntdata"/><Relationship Id="rId24" Type="http://schemas.openxmlformats.org/officeDocument/2006/relationships/slide" Target="slides/slide15.xml"/><Relationship Id="rId68" Type="http://schemas.openxmlformats.org/officeDocument/2006/relationships/font" Target="fonts/SourceCodePro-boldItalic.fntdata"/><Relationship Id="rId23" Type="http://schemas.openxmlformats.org/officeDocument/2006/relationships/slide" Target="slides/slide14.xml"/><Relationship Id="rId67" Type="http://schemas.openxmlformats.org/officeDocument/2006/relationships/font" Target="fonts/SourceCodePro-italic.fntdata"/><Relationship Id="rId60" Type="http://schemas.openxmlformats.org/officeDocument/2006/relationships/slide" Target="slides/slide51.xml"/><Relationship Id="rId26" Type="http://schemas.openxmlformats.org/officeDocument/2006/relationships/slide" Target="slides/slide17.xml"/><Relationship Id="rId25" Type="http://schemas.openxmlformats.org/officeDocument/2006/relationships/slide" Target="slides/slide16.xml"/><Relationship Id="rId28" Type="http://schemas.openxmlformats.org/officeDocument/2006/relationships/slide" Target="slides/slide19.xml"/><Relationship Id="rId27" Type="http://schemas.openxmlformats.org/officeDocument/2006/relationships/slide" Target="slides/slide18.xml"/><Relationship Id="rId29" Type="http://schemas.openxmlformats.org/officeDocument/2006/relationships/slide" Target="slides/slide20.xml"/><Relationship Id="rId51" Type="http://schemas.openxmlformats.org/officeDocument/2006/relationships/slide" Target="slides/slide42.xml"/><Relationship Id="rId50" Type="http://schemas.openxmlformats.org/officeDocument/2006/relationships/slide" Target="slides/slide41.xml"/><Relationship Id="rId53" Type="http://schemas.openxmlformats.org/officeDocument/2006/relationships/slide" Target="slides/slide44.xml"/><Relationship Id="rId52" Type="http://schemas.openxmlformats.org/officeDocument/2006/relationships/slide" Target="slides/slide43.xml"/><Relationship Id="rId11" Type="http://schemas.openxmlformats.org/officeDocument/2006/relationships/slide" Target="slides/slide2.xml"/><Relationship Id="rId55" Type="http://schemas.openxmlformats.org/officeDocument/2006/relationships/slide" Target="slides/slide46.xml"/><Relationship Id="rId10" Type="http://schemas.openxmlformats.org/officeDocument/2006/relationships/slide" Target="slides/slide1.xml"/><Relationship Id="rId54" Type="http://schemas.openxmlformats.org/officeDocument/2006/relationships/slide" Target="slides/slide45.xml"/><Relationship Id="rId13" Type="http://schemas.openxmlformats.org/officeDocument/2006/relationships/slide" Target="slides/slide4.xml"/><Relationship Id="rId57" Type="http://schemas.openxmlformats.org/officeDocument/2006/relationships/slide" Target="slides/slide48.xml"/><Relationship Id="rId12" Type="http://schemas.openxmlformats.org/officeDocument/2006/relationships/slide" Target="slides/slide3.xml"/><Relationship Id="rId56" Type="http://schemas.openxmlformats.org/officeDocument/2006/relationships/slide" Target="slides/slide47.xml"/><Relationship Id="rId15" Type="http://schemas.openxmlformats.org/officeDocument/2006/relationships/slide" Target="slides/slide6.xml"/><Relationship Id="rId59" Type="http://schemas.openxmlformats.org/officeDocument/2006/relationships/slide" Target="slides/slide50.xml"/><Relationship Id="rId14" Type="http://schemas.openxmlformats.org/officeDocument/2006/relationships/slide" Target="slides/slide5.xml"/><Relationship Id="rId58" Type="http://schemas.openxmlformats.org/officeDocument/2006/relationships/slide" Target="slides/slide49.xml"/><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8" Type="http://schemas.openxmlformats.org/officeDocument/2006/relationships/slide" Target="slides/slide9.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10-17T02:04:26.764">
    <p:pos x="196" y="773"/>
    <p:text>Picture here is would be nice</p:text>
  </p:cm>
</p:cmLst>
</file>

<file path=ppt/media/image1.jpg>
</file>

<file path=ppt/media/image10.png>
</file>

<file path=ppt/media/image11.jpg>
</file>

<file path=ppt/media/image12.png>
</file>

<file path=ppt/media/image13.gif>
</file>

<file path=ppt/media/image14.png>
</file>

<file path=ppt/media/image15.png>
</file>

<file path=ppt/media/image16.png>
</file>

<file path=ppt/media/image17.gi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png>
</file>

<file path=ppt/media/image29.png>
</file>

<file path=ppt/media/image3.png>
</file>

<file path=ppt/media/image30.png>
</file>

<file path=ppt/media/image31.png>
</file>

<file path=ppt/media/image32.png>
</file>

<file path=ppt/media/image33.gif>
</file>

<file path=ppt/media/image34.png>
</file>

<file path=ppt/media/image35.gif>
</file>

<file path=ppt/media/image36.gif>
</file>

<file path=ppt/media/image37.gif>
</file>

<file path=ppt/media/image38.gif>
</file>

<file path=ppt/media/image39.gif>
</file>

<file path=ppt/media/image4.png>
</file>

<file path=ppt/media/image40.png>
</file>

<file path=ppt/media/image41.gif>
</file>

<file path=ppt/media/image42.gif>
</file>

<file path=ppt/media/image43.png>
</file>

<file path=ppt/media/image44.jpg>
</file>

<file path=ppt/media/image45.png>
</file>

<file path=ppt/media/image5.png>
</file>

<file path=ppt/media/image6.jpg>
</file>

<file path=ppt/media/image7.gi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spreadsheets/d/1iyzEQ-rgPnUfVVIvJK2HBrGn6l6HatGrT6i3GLoxdUM/edit?usp=sharing"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8d84a60d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8d84a60d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a3c00b4ba8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a3c00b4ba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8b9ac4b012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8b9ac4b012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example of what the weekly challenges looked like in the winter. Will probably look a little different in the summer sessions, but they will look something like this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a3c00b4ba8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a3c00b4ba8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a3c00b4ba8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a3c00b4ba8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read this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a3c00b4ba8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a3c00b4ba8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6457aee9a5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g6457aee9a5_0_1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After the 8th session everyone we’ll have a end of program dinner to demo our final projects, come by we’ll get food (prob) and even if you don’t finish come by and show off what you got, we know it’s not easy and knowing you put in the work makes our jobs of mentor so much more rewarding.</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6457aee9a5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g6457aee9a5_0_1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If </a:t>
            </a:r>
            <a:r>
              <a:rPr lang="en"/>
              <a:t>Monshipour</a:t>
            </a:r>
            <a:r>
              <a:rPr lang="en"/>
              <a:t>.present():</a:t>
            </a:r>
            <a:endParaRPr/>
          </a:p>
          <a:p>
            <a:pPr indent="0" lvl="0" marL="0" rtl="0" algn="l">
              <a:lnSpc>
                <a:spcPct val="115000"/>
              </a:lnSpc>
              <a:spcBef>
                <a:spcPts val="0"/>
              </a:spcBef>
              <a:spcAft>
                <a:spcPts val="0"/>
              </a:spcAft>
              <a:buNone/>
            </a:pPr>
            <a:r>
              <a:rPr lang="en"/>
              <a:t>    </a:t>
            </a:r>
            <a:r>
              <a:rPr lang="en"/>
              <a:t>Monshipour</a:t>
            </a:r>
            <a:r>
              <a:rPr lang="en"/>
              <a:t>.speech()</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6457aee9a5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g6457aee9a5_0_4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6457aee9a5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g6457aee9a5_0_5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Approx 5 minutes</a:t>
            </a:r>
            <a:endParaRPr/>
          </a:p>
          <a:p>
            <a:pPr indent="0" lvl="0" marL="0" rtl="0" algn="l">
              <a:lnSpc>
                <a:spcPct val="100000"/>
              </a:lnSpc>
              <a:spcBef>
                <a:spcPts val="0"/>
              </a:spcBef>
              <a:spcAft>
                <a:spcPts val="0"/>
              </a:spcAft>
              <a:buSzPts val="1400"/>
              <a:buNone/>
            </a:pPr>
            <a:r>
              <a:rPr lang="en"/>
              <a:t>Get them talking, </a:t>
            </a:r>
            <a:r>
              <a:rPr lang="en"/>
              <a:t>comfortable</a:t>
            </a:r>
            <a:r>
              <a:rPr lang="en"/>
              <a:t> it’s going to be road ahead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6457aee9a5_0_1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g6457aee9a5_0_14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Imagine I had a person and a robot standing next to me. First i turn to the human and i ask them to grab a pen from the room above us. So what would they do?</a:t>
            </a:r>
            <a:br>
              <a:rPr lang="en"/>
            </a:br>
            <a:r>
              <a:rPr lang="en"/>
              <a:t>Well first they walk out the door, down the hallway, up the stairs down the upper hallway, into the door up there and past any human to grab the pen. They then repeat this whole process to come back to me and pass me the pen. </a:t>
            </a:r>
            <a:br>
              <a:rPr lang="en"/>
            </a:br>
            <a:endParaRPr/>
          </a:p>
          <a:p>
            <a:pPr indent="0" lvl="0" marL="0" rtl="0" algn="l">
              <a:lnSpc>
                <a:spcPct val="100000"/>
              </a:lnSpc>
              <a:spcBef>
                <a:spcPts val="0"/>
              </a:spcBef>
              <a:spcAft>
                <a:spcPts val="0"/>
              </a:spcAft>
              <a:buSzPts val="1400"/>
              <a:buNone/>
            </a:pPr>
            <a:r>
              <a:rPr lang="en"/>
              <a:t>Now I turn to the robot and ask it to get the pen, what will they do?</a:t>
            </a:r>
            <a:endParaRPr/>
          </a:p>
          <a:p>
            <a:pPr indent="0" lvl="0" marL="0" rtl="0" algn="l">
              <a:lnSpc>
                <a:spcPct val="100000"/>
              </a:lnSpc>
              <a:spcBef>
                <a:spcPts val="0"/>
              </a:spcBef>
              <a:spcAft>
                <a:spcPts val="0"/>
              </a:spcAft>
              <a:buSzPts val="1400"/>
              <a:buNone/>
            </a:pPr>
            <a:br>
              <a:rPr lang="en"/>
            </a:br>
            <a:r>
              <a:rPr lang="en"/>
              <a:t>The robot will jump through the roof, walk over to the pen crushing any humans and tables in its path. Grab the pen bust through the floor landing on top of me flattening my body.</a:t>
            </a:r>
            <a:br>
              <a:rPr lang="en"/>
            </a:br>
            <a:br>
              <a:rPr lang="en"/>
            </a:br>
            <a:r>
              <a:rPr lang="en"/>
              <a:t>Why did it do that?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Well because I didn’t tell the robot not to break property. I did not tell it to avoid people. I did not tell the robot to put the pen in and my hand and not on top of my pancake of a body.</a:t>
            </a:r>
            <a:br>
              <a:rPr lang="en"/>
            </a:br>
            <a:br>
              <a:rPr lang="en"/>
            </a:br>
            <a:r>
              <a:rPr lang="en"/>
              <a:t>This is the fundamental property of computers, they don’t understand these implicit things such as avoid people. They do things </a:t>
            </a:r>
            <a:r>
              <a:rPr b="1" lang="en"/>
              <a:t>Exactly</a:t>
            </a:r>
            <a:r>
              <a:rPr lang="en"/>
              <a:t> how we tell them. But why do we need the robot then if a human is so much easier to work with? Well how many times could i get the person to run up and down the stair before they get tired? Could they do it 24/7? Do they need breaks? See that’s the beauty of computers, they will work constantly never taking a break, never </a:t>
            </a:r>
            <a:r>
              <a:rPr lang="en"/>
              <a:t>complaining</a:t>
            </a:r>
            <a:r>
              <a:rPr lang="en"/>
              <a:t>. Always doing the exact same thing always predictable. So for this program we will learn the basics of talking to computers so that we can make it do what we want, and not bust through a wall like the kool-aid man.</a:t>
            </a:r>
            <a:br>
              <a:rPr lang="en"/>
            </a:br>
            <a:br>
              <a:rPr lang="en"/>
            </a:br>
            <a:r>
              <a:rPr lang="en"/>
              <a:t>This is why computers are useful, once you’ve told it what to do, you never have to tell what to do again.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a1ecb520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a1ecb520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Anmol and Moshi speak: Intro of what we do, mention end of program gala to demo final projects, intro to all the mentors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6457aee9a5_0_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 name="Google Shape;324;g6457aee9a5_0_5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6457aee9a5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g6457aee9a5_0_7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Processing is a good way to learn programming, it handles some complex stuff like displaying things on the screen.</a:t>
            </a:r>
            <a:br>
              <a:rPr lang="en"/>
            </a:br>
            <a:r>
              <a:rPr lang="en"/>
              <a:t>Even though we’re using Python, everything you learn here is applicable when you learn and work with different languages.</a:t>
            </a:r>
            <a:endParaRPr/>
          </a:p>
          <a:p>
            <a:pPr indent="0" lvl="0" marL="0" rtl="0" algn="l">
              <a:lnSpc>
                <a:spcPct val="100000"/>
              </a:lnSpc>
              <a:spcBef>
                <a:spcPts val="0"/>
              </a:spcBef>
              <a:spcAft>
                <a:spcPts val="0"/>
              </a:spcAft>
              <a:buSzPts val="1400"/>
              <a:buNone/>
            </a:pPr>
            <a:r>
              <a:rPr lang="en"/>
              <a:t>The syntax, or rather the punctuation of the </a:t>
            </a:r>
            <a:r>
              <a:rPr lang="en"/>
              <a:t>language</a:t>
            </a:r>
            <a:r>
              <a:rPr lang="en"/>
              <a:t> may change but the what you can do and the way you think about how to talk with computers remain relatively the same.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9d163e3da8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9d163e3da8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8b9f7c4bc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8b9f7c4bc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9d163e3da8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g9d163e3da8_0_1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a1ee25b886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ga1ee25b886_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9c328981f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g9c328981fd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6457aee9a5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8" name="Google Shape;398;g6457aee9a5_0_7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Why waste time say lot word when few word do trick</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64a07dc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 name="Google Shape;403;g64a07dc543_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Font typeface="Arial"/>
              <a:buNone/>
            </a:pPr>
            <a:r>
              <a:rPr lang="en" sz="1100"/>
              <a:t>Setup, the place where you setup your code. Pay attention to indents! One single tab for all of the code that will be in setup</a:t>
            </a:r>
            <a:endParaRPr sz="1100"/>
          </a:p>
          <a:p>
            <a:pPr indent="0" lvl="0" marL="0" marR="0" rtl="0" algn="l">
              <a:spcBef>
                <a:spcPts val="0"/>
              </a:spcBef>
              <a:spcAft>
                <a:spcPts val="0"/>
              </a:spcAft>
              <a:buFont typeface="Arial"/>
              <a:buNone/>
            </a:pPr>
            <a:r>
              <a:t/>
            </a:r>
            <a:endParaRPr sz="11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6457aee9a5_0_1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6457aee9a5_0_1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Print is a basic way of letting the computer talk to us.</a:t>
            </a:r>
            <a:endParaRPr/>
          </a:p>
          <a:p>
            <a:pPr indent="0" lvl="0" marL="0" rtl="0" algn="l">
              <a:spcBef>
                <a:spcPts val="0"/>
              </a:spcBef>
              <a:spcAft>
                <a:spcPts val="0"/>
              </a:spcAft>
              <a:buNone/>
            </a:pPr>
            <a:r>
              <a:rPr lang="en"/>
              <a:t># Type println(“hello [name]”)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we type the command we want the computer to do, in this case it’s println (line) </a:t>
            </a:r>
            <a:endParaRPr/>
          </a:p>
          <a:p>
            <a:pPr indent="0" lvl="0" marL="0" rtl="0" algn="l">
              <a:spcBef>
                <a:spcPts val="0"/>
              </a:spcBef>
              <a:spcAft>
                <a:spcPts val="0"/>
              </a:spcAft>
              <a:buNone/>
            </a:pPr>
            <a:r>
              <a:rPr lang="en"/>
              <a:t>But it needs something to print, how are we going to tell the computer this?</a:t>
            </a:r>
            <a:endParaRPr/>
          </a:p>
          <a:p>
            <a:pPr indent="0" lvl="0" marL="0" rtl="0" algn="l">
              <a:spcBef>
                <a:spcPts val="0"/>
              </a:spcBef>
              <a:spcAft>
                <a:spcPts val="0"/>
              </a:spcAft>
              <a:buNone/>
            </a:pPr>
            <a:r>
              <a:rPr lang="en"/>
              <a:t>Well see these round brackets? This is where we put anything we want to give the computer, which you can see is “hello”</a:t>
            </a:r>
            <a:endParaRPr/>
          </a:p>
          <a:p>
            <a:pPr indent="0" lvl="0" marL="0" rtl="0" algn="l">
              <a:spcBef>
                <a:spcPts val="0"/>
              </a:spcBef>
              <a:spcAft>
                <a:spcPts val="0"/>
              </a:spcAft>
              <a:buNone/>
            </a:pPr>
            <a:r>
              <a:rPr lang="en"/>
              <a:t>But why the double </a:t>
            </a:r>
            <a:r>
              <a:rPr lang="en"/>
              <a:t>quotations</a:t>
            </a:r>
            <a:r>
              <a:rPr lang="en"/>
              <a:t>? Because computers are very picky about how you give them </a:t>
            </a:r>
            <a:r>
              <a:rPr lang="en"/>
              <a:t>different</a:t>
            </a:r>
            <a:r>
              <a:rPr lang="en"/>
              <a:t> types of information, putting the </a:t>
            </a:r>
            <a:r>
              <a:rPr lang="en"/>
              <a:t>quotation</a:t>
            </a:r>
            <a:r>
              <a:rPr lang="en"/>
              <a:t> marks beside it tells the computer it’s a word and not something like an number (yes computers are that dumb)</a:t>
            </a:r>
            <a:endParaRPr/>
          </a:p>
          <a:p>
            <a:pPr indent="0" lvl="0" marL="0" rtl="0" algn="l">
              <a:spcBef>
                <a:spcPts val="0"/>
              </a:spcBef>
              <a:spcAft>
                <a:spcPts val="0"/>
              </a:spcAft>
              <a:buNone/>
            </a:pPr>
            <a:r>
              <a:rPr lang="en"/>
              <a:t>The semicolon at the end tells the computer, stop looking for a command this is all of it right here</a:t>
            </a:r>
            <a:endParaRPr/>
          </a:p>
          <a:p>
            <a:pPr indent="0" lvl="0" marL="0" rtl="0" algn="l">
              <a:spcBef>
                <a:spcPts val="0"/>
              </a:spcBef>
              <a:spcAft>
                <a:spcPts val="0"/>
              </a:spcAft>
              <a:buNone/>
            </a:pPr>
            <a:r>
              <a:rPr lang="en"/>
              <a:t># Run code and see show how it prints out “hello [name]”</a:t>
            </a:r>
            <a:endParaRPr/>
          </a:p>
          <a:p>
            <a:pPr indent="0" lvl="0" marL="0" rtl="0" algn="l">
              <a:spcBef>
                <a:spcPts val="0"/>
              </a:spcBef>
              <a:spcAft>
                <a:spcPts val="0"/>
              </a:spcAft>
              <a:buNone/>
            </a:pPr>
            <a:r>
              <a:rPr lang="en"/>
              <a:t>Comments is prefixed by # and then anything you want to type, it signals to the computer that you are not talking to it but yourself</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6457aee9a5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6457aee9a5_0_2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We’ll learn processing, which gives us an easy way to display stuff on the screen, everything else we do is raw programming and very applicable to any other </a:t>
            </a:r>
            <a:r>
              <a:rPr lang="en"/>
              <a:t>programming</a:t>
            </a:r>
            <a:r>
              <a:rPr lang="en"/>
              <a:t> you do.</a:t>
            </a:r>
            <a:br>
              <a:rPr lang="en"/>
            </a:br>
            <a:br>
              <a:rPr lang="en"/>
            </a:br>
            <a:r>
              <a:rPr lang="en"/>
              <a:t>We’ll do this over 6 lecture </a:t>
            </a:r>
            <a:r>
              <a:rPr lang="en"/>
              <a:t>then</a:t>
            </a:r>
            <a:r>
              <a:rPr lang="en"/>
              <a:t> we’ll have 2 more to work on your own projects, maybe a game or a piece of art or maybe even graphing programs.</a:t>
            </a:r>
            <a:br>
              <a:rPr lang="en"/>
            </a:br>
            <a:br>
              <a:rPr lang="en"/>
            </a:br>
            <a:r>
              <a:rPr lang="en"/>
              <a:t>This will be very hands on you’ll be practicing nearly everything we mention here.</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64eafbb0d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64eafbb0d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64a5f811fa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64a5f811fa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r>
              <a:rPr lang="en"/>
              <a:t>Words are cool but what about like a picture? What about shapes?</a:t>
            </a:r>
            <a:endParaRPr/>
          </a:p>
          <a:p>
            <a:pPr indent="0" lvl="0" marL="0" rtl="0" algn="l">
              <a:spcBef>
                <a:spcPts val="0"/>
              </a:spcBef>
              <a:spcAft>
                <a:spcPts val="0"/>
              </a:spcAft>
              <a:buClr>
                <a:srgbClr val="000000"/>
              </a:buClr>
              <a:buSzPts val="1400"/>
              <a:buFont typeface="Arial"/>
              <a:buNone/>
            </a:pPr>
            <a:r>
              <a:rPr lang="en"/>
              <a:t>Let’s do a Rectangle or Rect let’s draw a rectangle that’s in the middle of the screen with size of 100,100</a:t>
            </a:r>
            <a:endParaRPr/>
          </a:p>
          <a:p>
            <a:pPr indent="0" lvl="0" marL="0" rtl="0" algn="l">
              <a:spcBef>
                <a:spcPts val="0"/>
              </a:spcBef>
              <a:spcAft>
                <a:spcPts val="0"/>
              </a:spcAft>
              <a:buClr>
                <a:srgbClr val="000000"/>
              </a:buClr>
              <a:buSzPts val="1400"/>
              <a:buFont typeface="Arial"/>
              <a:buNone/>
            </a:pPr>
            <a:r>
              <a:rPr lang="en"/>
              <a:t>Explain parameters</a:t>
            </a:r>
            <a:endParaRPr/>
          </a:p>
          <a:p>
            <a:pPr indent="0" lvl="0" marL="0" rtl="0" algn="l">
              <a:spcBef>
                <a:spcPts val="0"/>
              </a:spcBef>
              <a:spcAft>
                <a:spcPts val="0"/>
              </a:spcAft>
              <a:buClr>
                <a:srgbClr val="000000"/>
              </a:buClr>
              <a:buSzPts val="1400"/>
              <a:buFont typeface="Arial"/>
              <a:buNone/>
            </a:pPr>
            <a:r>
              <a:rPr lang="en"/>
              <a:t>Don’t forget to explain size as well, type in size(500,500); or something</a:t>
            </a:r>
            <a:br>
              <a:rPr lang="en"/>
            </a:br>
            <a:r>
              <a:rPr lang="en"/>
              <a:t>Huh that’s a square, well i wanted a rectangle? I wonder how do i change it to make it a rectangle?</a:t>
            </a:r>
            <a:endParaRPr/>
          </a:p>
          <a:p>
            <a:pPr indent="0" lvl="0" marL="0" rtl="0" algn="l">
              <a:spcBef>
                <a:spcPts val="0"/>
              </a:spcBef>
              <a:spcAft>
                <a:spcPts val="0"/>
              </a:spcAft>
              <a:buClr>
                <a:srgbClr val="000000"/>
              </a:buClr>
              <a:buSzPts val="1400"/>
              <a:buFont typeface="Arial"/>
              <a:buNone/>
            </a:pPr>
            <a:r>
              <a:rPr lang="en"/>
              <a:t>Play around with the parameters for a bit and make new rectangles</a:t>
            </a:r>
            <a:endParaRPr/>
          </a:p>
          <a:p>
            <a:pPr indent="0" lvl="0" marL="0" rtl="0" algn="l">
              <a:spcBef>
                <a:spcPts val="0"/>
              </a:spcBef>
              <a:spcAft>
                <a:spcPts val="0"/>
              </a:spcAft>
              <a:buClr>
                <a:srgbClr val="000000"/>
              </a:buClr>
              <a:buSzPts val="1400"/>
              <a:buFont typeface="Arial"/>
              <a:buNone/>
            </a:pPr>
            <a:r>
              <a:rPr lang="en"/>
              <a:t>Encourage explorations for themselves.</a:t>
            </a:r>
            <a:endParaRPr/>
          </a:p>
          <a:p>
            <a:pPr indent="0" lvl="0" marL="0" rtl="0" algn="l">
              <a:spcBef>
                <a:spcPts val="0"/>
              </a:spcBef>
              <a:spcAft>
                <a:spcPts val="0"/>
              </a:spcAft>
              <a:buClr>
                <a:srgbClr val="000000"/>
              </a:buClr>
              <a:buSzPts val="1400"/>
              <a:buFont typeface="Arial"/>
              <a:buNone/>
            </a:pPr>
            <a:r>
              <a:rPr lang="en"/>
              <a:t>Also show how it goes x -&gt; and y from bottom to up, it’s weird like that</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64a5f811fa_2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64a5f811fa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Answer: circle(10, 10, 20)</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9d163e3da8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9d163e3da8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6457aee9a5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4" name="Google Shape;464;g6457aee9a5_1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My grey rectangles are kinda lame, how do we add colours?</a:t>
            </a:r>
            <a:br>
              <a:rPr lang="en"/>
            </a:br>
            <a:r>
              <a:rPr lang="en"/>
              <a:t>Well fill is the solution! We pass it 3 numbers, some amount of red</a:t>
            </a:r>
            <a:r>
              <a:rPr lang="en"/>
              <a:t>, some amount of green, and some amount of blue.</a:t>
            </a:r>
            <a:endParaRPr/>
          </a:p>
          <a:p>
            <a:pPr indent="0" lvl="0" marL="0" rtl="0" algn="l">
              <a:lnSpc>
                <a:spcPct val="100000"/>
              </a:lnSpc>
              <a:spcBef>
                <a:spcPts val="0"/>
              </a:spcBef>
              <a:spcAft>
                <a:spcPts val="0"/>
              </a:spcAft>
              <a:buSzPts val="1400"/>
              <a:buNone/>
            </a:pPr>
            <a:r>
              <a:rPr lang="en"/>
              <a:t>Because of computer things it’s a value between 0 and 255 where 255 is maximum colour </a:t>
            </a:r>
            <a:br>
              <a:rPr lang="en"/>
            </a:br>
            <a:r>
              <a:rPr lang="en"/>
              <a:t>Just like in grade 2, with red, yellow, blue you can mix these colours to get any other colours!</a:t>
            </a:r>
            <a:endParaRPr/>
          </a:p>
          <a:p>
            <a:pPr indent="0" lvl="0" marL="0" rtl="0" algn="l">
              <a:lnSpc>
                <a:spcPct val="100000"/>
              </a:lnSpc>
              <a:spcBef>
                <a:spcPts val="0"/>
              </a:spcBef>
              <a:spcAft>
                <a:spcPts val="0"/>
              </a:spcAft>
              <a:buSzPts val="1400"/>
              <a:buNone/>
            </a:pPr>
            <a:r>
              <a:rPr lang="en"/>
              <a:t>Try this feature out and draw something more complex, here are some examples you could try drawing.</a:t>
            </a:r>
            <a:endParaRPr/>
          </a:p>
          <a:p>
            <a:pPr indent="0" lvl="0" marL="0" rtl="0" algn="l">
              <a:lnSpc>
                <a:spcPct val="100000"/>
              </a:lnSpc>
              <a:spcBef>
                <a:spcPts val="0"/>
              </a:spcBef>
              <a:spcAft>
                <a:spcPts val="0"/>
              </a:spcAft>
              <a:buSzPts val="1400"/>
              <a:buNone/>
            </a:pPr>
            <a:r>
              <a:rPr lang="en"/>
              <a:t>~15 mins</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9d163e3da8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2" name="Google Shape;472;g9d163e3da8_0_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My grey rectangles are kinda lame, how do we add colours?</a:t>
            </a:r>
            <a:br>
              <a:rPr lang="en"/>
            </a:br>
            <a:r>
              <a:rPr lang="en"/>
              <a:t>Well fill is the solution! We pass it 3 numbers, some amount of red, some amount of green, and some amount of blue.</a:t>
            </a:r>
            <a:endParaRPr/>
          </a:p>
          <a:p>
            <a:pPr indent="0" lvl="0" marL="0" rtl="0" algn="l">
              <a:lnSpc>
                <a:spcPct val="100000"/>
              </a:lnSpc>
              <a:spcBef>
                <a:spcPts val="0"/>
              </a:spcBef>
              <a:spcAft>
                <a:spcPts val="0"/>
              </a:spcAft>
              <a:buSzPts val="1400"/>
              <a:buNone/>
            </a:pPr>
            <a:r>
              <a:rPr lang="en"/>
              <a:t>Because of computer things it’s a value between 0 and 255 where 255 is maximum colour </a:t>
            </a:r>
            <a:br>
              <a:rPr lang="en"/>
            </a:br>
            <a:r>
              <a:rPr lang="en"/>
              <a:t>Just like in grade 2, with red, yellow, blue you can mix these colours to get any other colours!</a:t>
            </a:r>
            <a:endParaRPr/>
          </a:p>
          <a:p>
            <a:pPr indent="0" lvl="0" marL="0" rtl="0" algn="l">
              <a:lnSpc>
                <a:spcPct val="100000"/>
              </a:lnSpc>
              <a:spcBef>
                <a:spcPts val="0"/>
              </a:spcBef>
              <a:spcAft>
                <a:spcPts val="0"/>
              </a:spcAft>
              <a:buSzPts val="1400"/>
              <a:buNone/>
            </a:pPr>
            <a:r>
              <a:rPr lang="en"/>
              <a:t>Try this feature out and draw something more complex, here are some examples you could try drawing.</a:t>
            </a:r>
            <a:endParaRPr/>
          </a:p>
          <a:p>
            <a:pPr indent="0" lvl="0" marL="0" rtl="0" algn="l">
              <a:lnSpc>
                <a:spcPct val="100000"/>
              </a:lnSpc>
              <a:spcBef>
                <a:spcPts val="0"/>
              </a:spcBef>
              <a:spcAft>
                <a:spcPts val="0"/>
              </a:spcAft>
              <a:buSzPts val="1400"/>
              <a:buNone/>
            </a:pPr>
            <a:r>
              <a:rPr lang="en"/>
              <a:t>~15 mins</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64a5f811fa_2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64a5f811fa_2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619b5d6e6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619b5d6e6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Variables are containers for things, they hold something inside. This is much like a box.</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64a07dc543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64a07dc543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619b5d6e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619b5d6e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Integers! I hope you know them because they are just whole numbers, be it positive or negative.</a:t>
            </a:r>
            <a:br>
              <a:rPr lang="en"/>
            </a:br>
            <a:r>
              <a:rPr lang="en"/>
              <a:t>To tell the computer this variable is an integer you type “int” as the type Integer.</a:t>
            </a:r>
            <a:endParaRPr/>
          </a:p>
          <a:p>
            <a:pPr indent="0" lvl="0" marL="0" rtl="0" algn="l">
              <a:spcBef>
                <a:spcPts val="0"/>
              </a:spcBef>
              <a:spcAft>
                <a:spcPts val="0"/>
              </a:spcAft>
              <a:buNone/>
            </a:pPr>
            <a:r>
              <a:rPr lang="en"/>
              <a:t>Things like 4, -6, 1 billion are all valid, but things like 1.1 is not.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6457aee9a5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6457aee9a5_0_3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More detailed version of our </a:t>
            </a:r>
            <a:r>
              <a:rPr lang="en"/>
              <a:t>things</a:t>
            </a:r>
            <a:r>
              <a:rPr lang="en"/>
              <a:t>, we’ll cover this stuff so don’t worry!</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619b5d6e69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619b5d6e6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Float, a strange name but they contain any number you can think of! 1 trillion, -3.7, 3.1415</a:t>
            </a:r>
            <a:endParaRPr/>
          </a:p>
          <a:p>
            <a:pPr indent="0" lvl="0" marL="0" rtl="0" algn="l">
              <a:spcBef>
                <a:spcPts val="0"/>
              </a:spcBef>
              <a:spcAft>
                <a:spcPts val="0"/>
              </a:spcAft>
              <a:buNone/>
            </a:pPr>
            <a:r>
              <a:rPr lang="en"/>
              <a:t>To tell the computer it’s a float we type float as the type name.</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619b5d6e6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619b5d6e6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Strings, or otherwise </a:t>
            </a:r>
            <a:r>
              <a:rPr lang="en"/>
              <a:t>known</a:t>
            </a:r>
            <a:r>
              <a:rPr lang="en"/>
              <a:t> as a “String” of characters. These are words, </a:t>
            </a:r>
            <a:r>
              <a:rPr lang="en"/>
              <a:t>sentences</a:t>
            </a:r>
            <a:r>
              <a:rPr lang="en"/>
              <a:t> and even entire paragraphs.</a:t>
            </a:r>
            <a:endParaRPr/>
          </a:p>
          <a:p>
            <a:pPr indent="0" lvl="0" marL="0" rtl="0" algn="l">
              <a:spcBef>
                <a:spcPts val="0"/>
              </a:spcBef>
              <a:spcAft>
                <a:spcPts val="0"/>
              </a:spcAft>
              <a:buNone/>
            </a:pPr>
            <a:r>
              <a:rPr lang="en"/>
              <a:t>It tells the computer what you see here is just words. </a:t>
            </a:r>
            <a:endParaRPr/>
          </a:p>
          <a:p>
            <a:pPr indent="0" lvl="0" marL="0" rtl="0" algn="l">
              <a:spcBef>
                <a:spcPts val="0"/>
              </a:spcBef>
              <a:spcAft>
                <a:spcPts val="0"/>
              </a:spcAft>
              <a:buNone/>
            </a:pPr>
            <a:r>
              <a:rPr lang="en"/>
              <a:t>Sadly there are no negative strings because, what does that even mean?</a:t>
            </a:r>
            <a:br>
              <a:rPr lang="en"/>
            </a:br>
            <a:r>
              <a:rPr lang="en"/>
              <a:t>Interesting</a:t>
            </a:r>
            <a:r>
              <a:rPr lang="en"/>
              <a:t> note for words you must use double </a:t>
            </a:r>
            <a:r>
              <a:rPr lang="en"/>
              <a:t>quotations because the computer kinda thinks its the name of another variable otherwise.</a:t>
            </a:r>
            <a:r>
              <a:rPr lang="en"/>
              <a:t> </a:t>
            </a:r>
            <a:br>
              <a:rPr lang="en"/>
            </a:b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9d163e3da8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9d163e3da8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9b79396e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9b79396e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9b79396e7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9b79396e7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6457aee9a5_0_1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6457aee9a5_0_1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a confession to make everyone…. It’s math...</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6457aee9a5_0_1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6457aee9a5_0_1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slide is pretty obvious, except for modulus, increment, and decrement.</a:t>
            </a:r>
            <a:endParaRPr/>
          </a:p>
          <a:p>
            <a:pPr indent="0" lvl="0" marL="0" rtl="0" algn="l">
              <a:spcBef>
                <a:spcPts val="0"/>
              </a:spcBef>
              <a:spcAft>
                <a:spcPts val="0"/>
              </a:spcAft>
              <a:buNone/>
            </a:pPr>
            <a:r>
              <a:rPr lang="en"/>
              <a:t>Modulus gives the remainder of a division. Odds are that you’ll never use it, but ask your mentors for more info about this if you’re curious</a:t>
            </a:r>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9d163e3da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9d163e3da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6457aee9a5_0_1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1" name="Google Shape;581;g6457aee9a5_0_16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Draw is ran right after setup, unlike setup it’s continues to go in a cycle forever. </a:t>
            </a:r>
            <a:endParaRPr/>
          </a:p>
          <a:p>
            <a:pPr indent="0" lvl="0" marL="0" rtl="0" algn="l">
              <a:lnSpc>
                <a:spcPct val="100000"/>
              </a:lnSpc>
              <a:spcBef>
                <a:spcPts val="0"/>
              </a:spcBef>
              <a:spcAft>
                <a:spcPts val="0"/>
              </a:spcAft>
              <a:buSzPts val="1400"/>
              <a:buNone/>
            </a:pPr>
            <a:r>
              <a:rPr lang="en"/>
              <a:t>So setup is good for setting up your code, like setting the size of the window.</a:t>
            </a:r>
            <a:endParaRPr/>
          </a:p>
          <a:p>
            <a:pPr indent="0" lvl="0" marL="0" rtl="0" algn="l">
              <a:lnSpc>
                <a:spcPct val="100000"/>
              </a:lnSpc>
              <a:spcBef>
                <a:spcPts val="0"/>
              </a:spcBef>
              <a:spcAft>
                <a:spcPts val="0"/>
              </a:spcAft>
              <a:buSzPts val="1400"/>
              <a:buNone/>
            </a:pPr>
            <a:r>
              <a:rPr lang="en"/>
              <a:t>And draw is for drawing your code.</a:t>
            </a:r>
            <a:endParaRPr/>
          </a:p>
          <a:p>
            <a:pPr indent="0" lvl="0" marL="0" rtl="0" algn="l">
              <a:spcBef>
                <a:spcPts val="0"/>
              </a:spcBef>
              <a:spcAft>
                <a:spcPts val="0"/>
              </a:spcAft>
              <a:buSzPts val="1400"/>
              <a:buNone/>
            </a:pPr>
            <a:r>
              <a:t/>
            </a:r>
            <a:endParaRPr/>
          </a:p>
          <a:p>
            <a:pPr indent="0" lvl="0" marL="0" rtl="0" algn="l">
              <a:spcBef>
                <a:spcPts val="0"/>
              </a:spcBef>
              <a:spcAft>
                <a:spcPts val="0"/>
              </a:spcAft>
              <a:buSzPts val="1400"/>
              <a:buNone/>
            </a:pPr>
            <a:r>
              <a:rPr lang="en"/>
              <a:t># </a:t>
            </a:r>
            <a:r>
              <a:rPr lang="en"/>
              <a:t>Make a moving ball</a:t>
            </a:r>
            <a:endParaRPr/>
          </a:p>
          <a:p>
            <a:pPr indent="0" lvl="0" marL="0" rtl="0" algn="l">
              <a:spcBef>
                <a:spcPts val="0"/>
              </a:spcBef>
              <a:spcAft>
                <a:spcPts val="0"/>
              </a:spcAft>
              <a:buSzPts val="1400"/>
              <a:buNone/>
            </a:pPr>
            <a:r>
              <a:t/>
            </a:r>
            <a:endParaRPr/>
          </a:p>
          <a:p>
            <a:pPr indent="0" lvl="0" marL="0" rtl="0" algn="l">
              <a:spcBef>
                <a:spcPts val="0"/>
              </a:spcBef>
              <a:spcAft>
                <a:spcPts val="0"/>
              </a:spcAft>
              <a:buSzPts val="1400"/>
              <a:buNone/>
            </a:pPr>
            <a:r>
              <a:rPr lang="en"/>
              <a:t>You can see that the ball has a trail of other balls behind it, why is that?</a:t>
            </a:r>
            <a:endParaRPr/>
          </a:p>
          <a:p>
            <a:pPr indent="0" lvl="0" marL="0" rtl="0" algn="l">
              <a:spcBef>
                <a:spcPts val="0"/>
              </a:spcBef>
              <a:spcAft>
                <a:spcPts val="0"/>
              </a:spcAft>
              <a:buSzPts val="1400"/>
              <a:buNone/>
            </a:pPr>
            <a:r>
              <a:rPr lang="en"/>
              <a:t>Because what the computer is doing every single time it’s running that code is placing a new ball right on top of the old ones,</a:t>
            </a:r>
            <a:endParaRPr/>
          </a:p>
          <a:p>
            <a:pPr indent="0" lvl="0" marL="0" rtl="0" algn="l">
              <a:spcBef>
                <a:spcPts val="0"/>
              </a:spcBef>
              <a:spcAft>
                <a:spcPts val="0"/>
              </a:spcAft>
              <a:buSzPts val="1400"/>
              <a:buNone/>
            </a:pPr>
            <a:r>
              <a:rPr lang="en"/>
              <a:t>After all I only told it to draw a ball at these coordinates and with these sizes nothing more.</a:t>
            </a:r>
            <a:endParaRPr/>
          </a:p>
          <a:p>
            <a:pPr indent="0" lvl="0" marL="0" rtl="0" algn="l">
              <a:spcBef>
                <a:spcPts val="0"/>
              </a:spcBef>
              <a:spcAft>
                <a:spcPts val="0"/>
              </a:spcAft>
              <a:buSzPts val="1400"/>
              <a:buNone/>
            </a:pPr>
            <a:r>
              <a:rPr lang="en"/>
              <a:t>So to solve that we use background(R,G,B); which have parameters just like fill but instead does the background.</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9d163e3da8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9d163e3da8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6457aee9a5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6457aee9a5_0_3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Website, if you’re behind in the slides, you can get them here!</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9d163e3d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4" name="Google Shape;594;g9d163e3da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%%ignite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def setup():</a:t>
            </a:r>
            <a:endParaRPr/>
          </a:p>
          <a:p>
            <a:pPr indent="0" lvl="0" marL="0" rtl="0" algn="l">
              <a:lnSpc>
                <a:spcPct val="100000"/>
              </a:lnSpc>
              <a:spcBef>
                <a:spcPts val="0"/>
              </a:spcBef>
              <a:spcAft>
                <a:spcPts val="0"/>
              </a:spcAft>
              <a:buClr>
                <a:schemeClr val="dk1"/>
              </a:buClr>
              <a:buSzPts val="1100"/>
              <a:buFont typeface="Arial"/>
              <a:buNone/>
            </a:pPr>
            <a:r>
              <a:rPr lang="en"/>
              <a:t>    size(500, 500)</a:t>
            </a:r>
            <a:endParaRPr/>
          </a:p>
          <a:p>
            <a:pPr indent="0" lvl="0" marL="0" rtl="0" algn="l">
              <a:lnSpc>
                <a:spcPct val="100000"/>
              </a:lnSpc>
              <a:spcBef>
                <a:spcPts val="0"/>
              </a:spcBef>
              <a:spcAft>
                <a:spcPts val="0"/>
              </a:spcAft>
              <a:buClr>
                <a:schemeClr val="dk1"/>
              </a:buClr>
              <a:buSzPts val="1100"/>
              <a:buFont typeface="Arial"/>
              <a:buNone/>
            </a:pPr>
            <a:r>
              <a:rPr lang="en"/>
              <a:t>    </a:t>
            </a:r>
            <a:endParaRPr/>
          </a:p>
          <a:p>
            <a:pPr indent="0" lvl="0" marL="0" rtl="0" algn="l">
              <a:lnSpc>
                <a:spcPct val="100000"/>
              </a:lnSpc>
              <a:spcBef>
                <a:spcPts val="0"/>
              </a:spcBef>
              <a:spcAft>
                <a:spcPts val="0"/>
              </a:spcAft>
              <a:buClr>
                <a:schemeClr val="dk1"/>
              </a:buClr>
              <a:buSzPts val="1100"/>
              <a:buFont typeface="Arial"/>
              <a:buNone/>
            </a:pPr>
            <a:r>
              <a:rPr lang="en"/>
              <a:t>def draw():</a:t>
            </a:r>
            <a:endParaRPr/>
          </a:p>
          <a:p>
            <a:pPr indent="0" lvl="0" marL="0" rtl="0" algn="l">
              <a:lnSpc>
                <a:spcPct val="100000"/>
              </a:lnSpc>
              <a:spcBef>
                <a:spcPts val="0"/>
              </a:spcBef>
              <a:spcAft>
                <a:spcPts val="0"/>
              </a:spcAft>
              <a:buClr>
                <a:schemeClr val="dk1"/>
              </a:buClr>
              <a:buSzPts val="1100"/>
              <a:buFont typeface="Arial"/>
              <a:buNone/>
            </a:pPr>
            <a:r>
              <a:rPr lang="en"/>
              <a:t>    fill_style(120, 220, 255)</a:t>
            </a:r>
            <a:endParaRPr/>
          </a:p>
          <a:p>
            <a:pPr indent="0" lvl="0" marL="0" rtl="0" algn="l">
              <a:lnSpc>
                <a:spcPct val="100000"/>
              </a:lnSpc>
              <a:spcBef>
                <a:spcPts val="0"/>
              </a:spcBef>
              <a:spcAft>
                <a:spcPts val="0"/>
              </a:spcAft>
              <a:buClr>
                <a:schemeClr val="dk1"/>
              </a:buClr>
              <a:buSzPts val="1100"/>
              <a:buFont typeface="Arial"/>
              <a:buNone/>
            </a:pPr>
            <a:r>
              <a:rPr lang="en"/>
              <a:t>    fill_rect(0, 0, width, height)</a:t>
            </a:r>
            <a:endParaRPr/>
          </a:p>
          <a:p>
            <a:pPr indent="0" lvl="0" marL="0" rtl="0" algn="l">
              <a:lnSpc>
                <a:spcPct val="100000"/>
              </a:lnSpc>
              <a:spcBef>
                <a:spcPts val="0"/>
              </a:spcBef>
              <a:spcAft>
                <a:spcPts val="0"/>
              </a:spcAft>
              <a:buClr>
                <a:schemeClr val="dk1"/>
              </a:buClr>
              <a:buSzPts val="1100"/>
              <a:buFont typeface="Arial"/>
              <a:buNone/>
            </a:pPr>
            <a:r>
              <a:rPr lang="en"/>
              <a:t>    </a:t>
            </a:r>
            <a:endParaRPr/>
          </a:p>
          <a:p>
            <a:pPr indent="0" lvl="0" marL="0" rtl="0" algn="l">
              <a:lnSpc>
                <a:spcPct val="100000"/>
              </a:lnSpc>
              <a:spcBef>
                <a:spcPts val="0"/>
              </a:spcBef>
              <a:spcAft>
                <a:spcPts val="0"/>
              </a:spcAft>
              <a:buClr>
                <a:schemeClr val="dk1"/>
              </a:buClr>
              <a:buSzPts val="1100"/>
              <a:buFont typeface="Arial"/>
              <a:buNone/>
            </a:pPr>
            <a:r>
              <a:rPr lang="en"/>
              <a:t>    </a:t>
            </a:r>
            <a:endParaRPr/>
          </a:p>
          <a:p>
            <a:pPr indent="0" lvl="0" marL="0" rtl="0" algn="l">
              <a:lnSpc>
                <a:spcPct val="100000"/>
              </a:lnSpc>
              <a:spcBef>
                <a:spcPts val="0"/>
              </a:spcBef>
              <a:spcAft>
                <a:spcPts val="0"/>
              </a:spcAft>
              <a:buClr>
                <a:schemeClr val="dk1"/>
              </a:buClr>
              <a:buSzPts val="1100"/>
              <a:buFont typeface="Arial"/>
              <a:buNone/>
            </a:pPr>
            <a:r>
              <a:rPr lang="en"/>
              <a:t>    fill_style('orange')</a:t>
            </a:r>
            <a:endParaRPr/>
          </a:p>
          <a:p>
            <a:pPr indent="0" lvl="0" marL="0" rtl="0" algn="l">
              <a:lnSpc>
                <a:spcPct val="100000"/>
              </a:lnSpc>
              <a:spcBef>
                <a:spcPts val="0"/>
              </a:spcBef>
              <a:spcAft>
                <a:spcPts val="0"/>
              </a:spcAft>
              <a:buClr>
                <a:schemeClr val="dk1"/>
              </a:buClr>
              <a:buSzPts val="1100"/>
              <a:buFont typeface="Arial"/>
              <a:buNone/>
            </a:pPr>
            <a:r>
              <a:rPr lang="en"/>
              <a:t>    square(mouse_x - 30, mouse_y - 30, 60)</a:t>
            </a:r>
            <a:endParaRPr/>
          </a:p>
          <a:p>
            <a:pPr indent="0" lvl="0" marL="0" rtl="0" algn="l">
              <a:lnSpc>
                <a:spcPct val="100000"/>
              </a:lnSpc>
              <a:spcBef>
                <a:spcPts val="0"/>
              </a:spcBef>
              <a:spcAft>
                <a:spcPts val="0"/>
              </a:spcAft>
              <a:buClr>
                <a:schemeClr val="dk1"/>
              </a:buClr>
              <a:buSzPts val="1100"/>
              <a:buFont typeface="Arial"/>
              <a:buNone/>
            </a:pPr>
            <a:r>
              <a:rPr lang="en"/>
              <a:t>    </a:t>
            </a:r>
            <a:endParaRPr/>
          </a:p>
          <a:p>
            <a:pPr indent="0" lvl="0" marL="0" rtl="0" algn="l">
              <a:lnSpc>
                <a:spcPct val="100000"/>
              </a:lnSpc>
              <a:spcBef>
                <a:spcPts val="0"/>
              </a:spcBef>
              <a:spcAft>
                <a:spcPts val="0"/>
              </a:spcAft>
              <a:buClr>
                <a:schemeClr val="dk1"/>
              </a:buClr>
              <a:buSzPts val="1100"/>
              <a:buFont typeface="Arial"/>
              <a:buNone/>
            </a:pPr>
            <a:r>
              <a:rPr lang="en"/>
              <a:t>    fill_style('red')</a:t>
            </a:r>
            <a:endParaRPr/>
          </a:p>
          <a:p>
            <a:pPr indent="0" lvl="0" marL="0" rtl="0" algn="l">
              <a:lnSpc>
                <a:spcPct val="100000"/>
              </a:lnSpc>
              <a:spcBef>
                <a:spcPts val="0"/>
              </a:spcBef>
              <a:spcAft>
                <a:spcPts val="0"/>
              </a:spcAft>
              <a:buClr>
                <a:schemeClr val="dk1"/>
              </a:buClr>
              <a:buSzPts val="1100"/>
              <a:buFont typeface="Arial"/>
              <a:buNone/>
            </a:pPr>
            <a:r>
              <a:rPr lang="en"/>
              <a:t>    square(mouse_x, mouse_y, 50)</a:t>
            </a:r>
            <a:endParaRPr/>
          </a:p>
          <a:p>
            <a:pPr indent="0" lvl="0" marL="0" rtl="0" algn="l">
              <a:lnSpc>
                <a:spcPct val="100000"/>
              </a:lnSpc>
              <a:spcBef>
                <a:spcPts val="0"/>
              </a:spcBef>
              <a:spcAft>
                <a:spcPts val="0"/>
              </a:spcAft>
              <a:buClr>
                <a:schemeClr val="dk1"/>
              </a:buClr>
              <a:buSzPts val="1100"/>
              <a:buFont typeface="Arial"/>
              <a:buNone/>
            </a:pPr>
            <a:r>
              <a:rPr lang="en"/>
              <a:t>    </a:t>
            </a:r>
            <a:endParaRPr/>
          </a:p>
          <a:p>
            <a:pPr indent="0" lvl="0" marL="0" rtl="0" algn="l">
              <a:lnSpc>
                <a:spcPct val="100000"/>
              </a:lnSpc>
              <a:spcBef>
                <a:spcPts val="0"/>
              </a:spcBef>
              <a:spcAft>
                <a:spcPts val="0"/>
              </a:spcAft>
              <a:buClr>
                <a:schemeClr val="dk1"/>
              </a:buClr>
              <a:buSzPts val="1100"/>
              <a:buFont typeface="Arial"/>
              <a:buNone/>
            </a:pPr>
            <a:r>
              <a:rPr lang="en"/>
              <a:t>    fill_style('lime')</a:t>
            </a:r>
            <a:endParaRPr/>
          </a:p>
          <a:p>
            <a:pPr indent="0" lvl="0" marL="0" rtl="0" algn="l">
              <a:lnSpc>
                <a:spcPct val="100000"/>
              </a:lnSpc>
              <a:spcBef>
                <a:spcPts val="0"/>
              </a:spcBef>
              <a:spcAft>
                <a:spcPts val="0"/>
              </a:spcAft>
              <a:buClr>
                <a:schemeClr val="dk1"/>
              </a:buClr>
              <a:buSzPts val="1100"/>
              <a:buFont typeface="Arial"/>
              <a:buNone/>
            </a:pPr>
            <a:r>
              <a:rPr lang="en"/>
              <a:t>    square(mouse_x - 50, mouse_y - 50, 50)</a:t>
            </a:r>
            <a:endParaRPr/>
          </a:p>
          <a:p>
            <a:pPr indent="0" lvl="0" marL="0" rtl="0" algn="l">
              <a:lnSpc>
                <a:spcPct val="100000"/>
              </a:lnSpc>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7e55526a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7e55526a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Draw a square that changes color as you move your mouse</a:t>
            </a:r>
            <a:endParaRPr/>
          </a:p>
          <a:p>
            <a:pPr indent="0" lvl="0" marL="0" rtl="0" algn="l">
              <a:spcBef>
                <a:spcPts val="0"/>
              </a:spcBef>
              <a:spcAft>
                <a:spcPts val="0"/>
              </a:spcAft>
              <a:buNone/>
            </a:pPr>
            <a:r>
              <a:rPr lang="en"/>
              <a:t>2. Draw a rectangle with the top-left corner at the coordinates (100, 200), and make the bottom-right corner follow the mouse</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7e57e150f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7e57e150f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9d163e3da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9d163e3da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points for these exercises, they’re just some extras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8b6f53a6b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8b6f53a6b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a3c00b4ba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a3c00b4ba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a3c00b4ba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a3c00b4ba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https://docs.google.com/spreadsheets/d/1iyzEQ-rgPnUfVVIvJK2HBrGn6l6HatGrT6i3GLoxdUM/edit?usp=sharing</a:t>
            </a:r>
            <a:endParaRPr>
              <a:solidFill>
                <a:srgbClr val="61C4EB"/>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8b6f53a6ba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8b6f53a6ba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Participation is optional but highly encouraged for both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6" name="Shape 56"/>
        <p:cNvGrpSpPr/>
        <p:nvPr/>
      </p:nvGrpSpPr>
      <p:grpSpPr>
        <a:xfrm>
          <a:off x="0" y="0"/>
          <a:ext cx="0" cy="0"/>
          <a:chOff x="0" y="0"/>
          <a:chExt cx="0" cy="0"/>
        </a:xfrm>
      </p:grpSpPr>
      <p:sp>
        <p:nvSpPr>
          <p:cNvPr id="57" name="Google Shape;57;p15"/>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4200"/>
              <a:buNone/>
              <a:defRPr/>
            </a:lvl1pPr>
            <a:lvl2pPr lvl="1" rtl="0" algn="l">
              <a:lnSpc>
                <a:spcPct val="100000"/>
              </a:lnSpc>
              <a:spcBef>
                <a:spcPts val="0"/>
              </a:spcBef>
              <a:spcAft>
                <a:spcPts val="0"/>
              </a:spcAft>
              <a:buSzPts val="4200"/>
              <a:buNone/>
              <a:defRPr/>
            </a:lvl2pPr>
            <a:lvl3pPr lvl="2" rtl="0" algn="l">
              <a:lnSpc>
                <a:spcPct val="100000"/>
              </a:lnSpc>
              <a:spcBef>
                <a:spcPts val="0"/>
              </a:spcBef>
              <a:spcAft>
                <a:spcPts val="0"/>
              </a:spcAft>
              <a:buSzPts val="4200"/>
              <a:buNone/>
              <a:defRPr/>
            </a:lvl3pPr>
            <a:lvl4pPr lvl="3" rtl="0" algn="l">
              <a:lnSpc>
                <a:spcPct val="100000"/>
              </a:lnSpc>
              <a:spcBef>
                <a:spcPts val="0"/>
              </a:spcBef>
              <a:spcAft>
                <a:spcPts val="0"/>
              </a:spcAft>
              <a:buSzPts val="4200"/>
              <a:buNone/>
              <a:defRPr/>
            </a:lvl4pPr>
            <a:lvl5pPr lvl="4" rtl="0" algn="l">
              <a:lnSpc>
                <a:spcPct val="100000"/>
              </a:lnSpc>
              <a:spcBef>
                <a:spcPts val="0"/>
              </a:spcBef>
              <a:spcAft>
                <a:spcPts val="0"/>
              </a:spcAft>
              <a:buSzPts val="4200"/>
              <a:buNone/>
              <a:defRPr/>
            </a:lvl5pPr>
            <a:lvl6pPr lvl="5" rtl="0" algn="l">
              <a:lnSpc>
                <a:spcPct val="100000"/>
              </a:lnSpc>
              <a:spcBef>
                <a:spcPts val="0"/>
              </a:spcBef>
              <a:spcAft>
                <a:spcPts val="0"/>
              </a:spcAft>
              <a:buSzPts val="4200"/>
              <a:buNone/>
              <a:defRPr/>
            </a:lvl6pPr>
            <a:lvl7pPr lvl="6" rtl="0" algn="l">
              <a:lnSpc>
                <a:spcPct val="100000"/>
              </a:lnSpc>
              <a:spcBef>
                <a:spcPts val="0"/>
              </a:spcBef>
              <a:spcAft>
                <a:spcPts val="0"/>
              </a:spcAft>
              <a:buSzPts val="4200"/>
              <a:buNone/>
              <a:defRPr/>
            </a:lvl7pPr>
            <a:lvl8pPr lvl="7" rtl="0" algn="l">
              <a:lnSpc>
                <a:spcPct val="100000"/>
              </a:lnSpc>
              <a:spcBef>
                <a:spcPts val="0"/>
              </a:spcBef>
              <a:spcAft>
                <a:spcPts val="0"/>
              </a:spcAft>
              <a:buSzPts val="4200"/>
              <a:buNone/>
              <a:defRPr/>
            </a:lvl8pPr>
            <a:lvl9pPr lvl="8" rtl="0" algn="l">
              <a:lnSpc>
                <a:spcPct val="100000"/>
              </a:lnSpc>
              <a:spcBef>
                <a:spcPts val="0"/>
              </a:spcBef>
              <a:spcAft>
                <a:spcPts val="0"/>
              </a:spcAft>
              <a:buSzPts val="4200"/>
              <a:buNone/>
              <a:defRPr/>
            </a:lvl9pPr>
          </a:lstStyle>
          <a:p/>
        </p:txBody>
      </p:sp>
      <p:sp>
        <p:nvSpPr>
          <p:cNvPr id="58" name="Google Shape;58;p15"/>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59" name="Google Shape;59;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60" name="Shape 60"/>
        <p:cNvGrpSpPr/>
        <p:nvPr/>
      </p:nvGrpSpPr>
      <p:grpSpPr>
        <a:xfrm>
          <a:off x="0" y="0"/>
          <a:ext cx="0" cy="0"/>
          <a:chOff x="0" y="0"/>
          <a:chExt cx="0" cy="0"/>
        </a:xfrm>
      </p:grpSpPr>
      <p:sp>
        <p:nvSpPr>
          <p:cNvPr id="61" name="Google Shape;61;p16"/>
          <p:cNvSpPr txBox="1"/>
          <p:nvPr>
            <p:ph type="title"/>
          </p:nvPr>
        </p:nvSpPr>
        <p:spPr>
          <a:xfrm>
            <a:off x="2802750" y="802500"/>
            <a:ext cx="3538500" cy="3538500"/>
          </a:xfrm>
          <a:prstGeom prst="rect">
            <a:avLst/>
          </a:prstGeom>
          <a:solidFill>
            <a:srgbClr val="FFFFFF"/>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4800"/>
              <a:buNone/>
              <a:defRPr sz="4800"/>
            </a:lvl1pPr>
            <a:lvl2pPr lvl="1" rtl="0" algn="ctr">
              <a:lnSpc>
                <a:spcPct val="100000"/>
              </a:lnSpc>
              <a:spcBef>
                <a:spcPts val="0"/>
              </a:spcBef>
              <a:spcAft>
                <a:spcPts val="0"/>
              </a:spcAft>
              <a:buSzPts val="4800"/>
              <a:buNone/>
              <a:defRPr sz="4800"/>
            </a:lvl2pPr>
            <a:lvl3pPr lvl="2" rtl="0" algn="ctr">
              <a:lnSpc>
                <a:spcPct val="100000"/>
              </a:lnSpc>
              <a:spcBef>
                <a:spcPts val="0"/>
              </a:spcBef>
              <a:spcAft>
                <a:spcPts val="0"/>
              </a:spcAft>
              <a:buSzPts val="4800"/>
              <a:buNone/>
              <a:defRPr sz="4800"/>
            </a:lvl3pPr>
            <a:lvl4pPr lvl="3" rtl="0" algn="ctr">
              <a:lnSpc>
                <a:spcPct val="100000"/>
              </a:lnSpc>
              <a:spcBef>
                <a:spcPts val="0"/>
              </a:spcBef>
              <a:spcAft>
                <a:spcPts val="0"/>
              </a:spcAft>
              <a:buSzPts val="4800"/>
              <a:buNone/>
              <a:defRPr sz="4800"/>
            </a:lvl4pPr>
            <a:lvl5pPr lvl="4" rtl="0" algn="ctr">
              <a:lnSpc>
                <a:spcPct val="100000"/>
              </a:lnSpc>
              <a:spcBef>
                <a:spcPts val="0"/>
              </a:spcBef>
              <a:spcAft>
                <a:spcPts val="0"/>
              </a:spcAft>
              <a:buSzPts val="4800"/>
              <a:buNone/>
              <a:defRPr sz="4800"/>
            </a:lvl5pPr>
            <a:lvl6pPr lvl="5" rtl="0" algn="ctr">
              <a:lnSpc>
                <a:spcPct val="100000"/>
              </a:lnSpc>
              <a:spcBef>
                <a:spcPts val="0"/>
              </a:spcBef>
              <a:spcAft>
                <a:spcPts val="0"/>
              </a:spcAft>
              <a:buSzPts val="4800"/>
              <a:buNone/>
              <a:defRPr sz="4800"/>
            </a:lvl6pPr>
            <a:lvl7pPr lvl="6" rtl="0" algn="ctr">
              <a:lnSpc>
                <a:spcPct val="100000"/>
              </a:lnSpc>
              <a:spcBef>
                <a:spcPts val="0"/>
              </a:spcBef>
              <a:spcAft>
                <a:spcPts val="0"/>
              </a:spcAft>
              <a:buSzPts val="4800"/>
              <a:buNone/>
              <a:defRPr sz="4800"/>
            </a:lvl7pPr>
            <a:lvl8pPr lvl="7" rtl="0" algn="ctr">
              <a:lnSpc>
                <a:spcPct val="100000"/>
              </a:lnSpc>
              <a:spcBef>
                <a:spcPts val="0"/>
              </a:spcBef>
              <a:spcAft>
                <a:spcPts val="0"/>
              </a:spcAft>
              <a:buSzPts val="4800"/>
              <a:buNone/>
              <a:defRPr sz="4800"/>
            </a:lvl8pPr>
            <a:lvl9pPr lvl="8" rtl="0" algn="ctr">
              <a:lnSpc>
                <a:spcPct val="100000"/>
              </a:lnSpc>
              <a:spcBef>
                <a:spcPts val="0"/>
              </a:spcBef>
              <a:spcAft>
                <a:spcPts val="0"/>
              </a:spcAft>
              <a:buSzPts val="4800"/>
              <a:buNone/>
              <a:defRPr sz="4800"/>
            </a:lvl9pPr>
          </a:lstStyle>
          <a:p/>
        </p:txBody>
      </p:sp>
      <p:sp>
        <p:nvSpPr>
          <p:cNvPr id="62" name="Google Shape;62;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3" name="Shape 63"/>
        <p:cNvGrpSpPr/>
        <p:nvPr/>
      </p:nvGrpSpPr>
      <p:grpSpPr>
        <a:xfrm>
          <a:off x="0" y="0"/>
          <a:ext cx="0" cy="0"/>
          <a:chOff x="0" y="0"/>
          <a:chExt cx="0" cy="0"/>
        </a:xfrm>
      </p:grpSpPr>
      <p:sp>
        <p:nvSpPr>
          <p:cNvPr id="64" name="Google Shape;64;p17"/>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4200"/>
              <a:buNone/>
              <a:defRPr/>
            </a:lvl1pPr>
            <a:lvl2pPr lvl="1" rtl="0" algn="l">
              <a:lnSpc>
                <a:spcPct val="100000"/>
              </a:lnSpc>
              <a:spcBef>
                <a:spcPts val="0"/>
              </a:spcBef>
              <a:spcAft>
                <a:spcPts val="0"/>
              </a:spcAft>
              <a:buSzPts val="4200"/>
              <a:buNone/>
              <a:defRPr/>
            </a:lvl2pPr>
            <a:lvl3pPr lvl="2" rtl="0" algn="l">
              <a:lnSpc>
                <a:spcPct val="100000"/>
              </a:lnSpc>
              <a:spcBef>
                <a:spcPts val="0"/>
              </a:spcBef>
              <a:spcAft>
                <a:spcPts val="0"/>
              </a:spcAft>
              <a:buSzPts val="4200"/>
              <a:buNone/>
              <a:defRPr/>
            </a:lvl3pPr>
            <a:lvl4pPr lvl="3" rtl="0" algn="l">
              <a:lnSpc>
                <a:spcPct val="100000"/>
              </a:lnSpc>
              <a:spcBef>
                <a:spcPts val="0"/>
              </a:spcBef>
              <a:spcAft>
                <a:spcPts val="0"/>
              </a:spcAft>
              <a:buSzPts val="4200"/>
              <a:buNone/>
              <a:defRPr/>
            </a:lvl4pPr>
            <a:lvl5pPr lvl="4" rtl="0" algn="l">
              <a:lnSpc>
                <a:spcPct val="100000"/>
              </a:lnSpc>
              <a:spcBef>
                <a:spcPts val="0"/>
              </a:spcBef>
              <a:spcAft>
                <a:spcPts val="0"/>
              </a:spcAft>
              <a:buSzPts val="4200"/>
              <a:buNone/>
              <a:defRPr/>
            </a:lvl5pPr>
            <a:lvl6pPr lvl="5" rtl="0" algn="l">
              <a:lnSpc>
                <a:spcPct val="100000"/>
              </a:lnSpc>
              <a:spcBef>
                <a:spcPts val="0"/>
              </a:spcBef>
              <a:spcAft>
                <a:spcPts val="0"/>
              </a:spcAft>
              <a:buSzPts val="4200"/>
              <a:buNone/>
              <a:defRPr/>
            </a:lvl6pPr>
            <a:lvl7pPr lvl="6" rtl="0" algn="l">
              <a:lnSpc>
                <a:spcPct val="100000"/>
              </a:lnSpc>
              <a:spcBef>
                <a:spcPts val="0"/>
              </a:spcBef>
              <a:spcAft>
                <a:spcPts val="0"/>
              </a:spcAft>
              <a:buSzPts val="4200"/>
              <a:buNone/>
              <a:defRPr/>
            </a:lvl7pPr>
            <a:lvl8pPr lvl="7" rtl="0" algn="l">
              <a:lnSpc>
                <a:spcPct val="100000"/>
              </a:lnSpc>
              <a:spcBef>
                <a:spcPts val="0"/>
              </a:spcBef>
              <a:spcAft>
                <a:spcPts val="0"/>
              </a:spcAft>
              <a:buSzPts val="4200"/>
              <a:buNone/>
              <a:defRPr/>
            </a:lvl8pPr>
            <a:lvl9pPr lvl="8" rtl="0" algn="l">
              <a:lnSpc>
                <a:spcPct val="100000"/>
              </a:lnSpc>
              <a:spcBef>
                <a:spcPts val="0"/>
              </a:spcBef>
              <a:spcAft>
                <a:spcPts val="0"/>
              </a:spcAft>
              <a:buSzPts val="4200"/>
              <a:buNone/>
              <a:defRPr/>
            </a:lvl9pPr>
          </a:lstStyle>
          <a:p/>
        </p:txBody>
      </p:sp>
      <p:sp>
        <p:nvSpPr>
          <p:cNvPr id="65" name="Google Shape;65;p17"/>
          <p:cNvSpPr txBox="1"/>
          <p:nvPr>
            <p:ph idx="1" type="body"/>
          </p:nvPr>
        </p:nvSpPr>
        <p:spPr>
          <a:xfrm>
            <a:off x="3117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66" name="Google Shape;66;p17"/>
          <p:cNvSpPr txBox="1"/>
          <p:nvPr>
            <p:ph idx="2" type="body"/>
          </p:nvPr>
        </p:nvSpPr>
        <p:spPr>
          <a:xfrm>
            <a:off x="4832400" y="1228675"/>
            <a:ext cx="3999900" cy="33402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67" name="Google Shape;6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68" name="Shape 68"/>
        <p:cNvGrpSpPr/>
        <p:nvPr/>
      </p:nvGrpSpPr>
      <p:grpSpPr>
        <a:xfrm>
          <a:off x="0" y="0"/>
          <a:ext cx="0" cy="0"/>
          <a:chOff x="0" y="0"/>
          <a:chExt cx="0" cy="0"/>
        </a:xfrm>
      </p:grpSpPr>
      <p:sp>
        <p:nvSpPr>
          <p:cNvPr id="69" name="Google Shape;69;p18"/>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lt1"/>
              </a:buClr>
              <a:buSzPts val="6000"/>
              <a:buNone/>
              <a:defRPr sz="6000">
                <a:solidFill>
                  <a:schemeClr val="lt1"/>
                </a:solidFill>
              </a:defRPr>
            </a:lvl1pPr>
            <a:lvl2pPr lvl="1" rtl="0" algn="l">
              <a:lnSpc>
                <a:spcPct val="100000"/>
              </a:lnSpc>
              <a:spcBef>
                <a:spcPts val="0"/>
              </a:spcBef>
              <a:spcAft>
                <a:spcPts val="0"/>
              </a:spcAft>
              <a:buClr>
                <a:schemeClr val="lt1"/>
              </a:buClr>
              <a:buSzPts val="6000"/>
              <a:buNone/>
              <a:defRPr sz="6000">
                <a:solidFill>
                  <a:schemeClr val="lt1"/>
                </a:solidFill>
              </a:defRPr>
            </a:lvl2pPr>
            <a:lvl3pPr lvl="2" rtl="0" algn="l">
              <a:lnSpc>
                <a:spcPct val="100000"/>
              </a:lnSpc>
              <a:spcBef>
                <a:spcPts val="0"/>
              </a:spcBef>
              <a:spcAft>
                <a:spcPts val="0"/>
              </a:spcAft>
              <a:buClr>
                <a:schemeClr val="lt1"/>
              </a:buClr>
              <a:buSzPts val="6000"/>
              <a:buNone/>
              <a:defRPr sz="6000">
                <a:solidFill>
                  <a:schemeClr val="lt1"/>
                </a:solidFill>
              </a:defRPr>
            </a:lvl3pPr>
            <a:lvl4pPr lvl="3" rtl="0" algn="l">
              <a:lnSpc>
                <a:spcPct val="100000"/>
              </a:lnSpc>
              <a:spcBef>
                <a:spcPts val="0"/>
              </a:spcBef>
              <a:spcAft>
                <a:spcPts val="0"/>
              </a:spcAft>
              <a:buClr>
                <a:schemeClr val="lt1"/>
              </a:buClr>
              <a:buSzPts val="6000"/>
              <a:buNone/>
              <a:defRPr sz="6000">
                <a:solidFill>
                  <a:schemeClr val="lt1"/>
                </a:solidFill>
              </a:defRPr>
            </a:lvl4pPr>
            <a:lvl5pPr lvl="4" rtl="0" algn="l">
              <a:lnSpc>
                <a:spcPct val="100000"/>
              </a:lnSpc>
              <a:spcBef>
                <a:spcPts val="0"/>
              </a:spcBef>
              <a:spcAft>
                <a:spcPts val="0"/>
              </a:spcAft>
              <a:buClr>
                <a:schemeClr val="lt1"/>
              </a:buClr>
              <a:buSzPts val="6000"/>
              <a:buNone/>
              <a:defRPr sz="6000">
                <a:solidFill>
                  <a:schemeClr val="lt1"/>
                </a:solidFill>
              </a:defRPr>
            </a:lvl5pPr>
            <a:lvl6pPr lvl="5" rtl="0" algn="l">
              <a:lnSpc>
                <a:spcPct val="100000"/>
              </a:lnSpc>
              <a:spcBef>
                <a:spcPts val="0"/>
              </a:spcBef>
              <a:spcAft>
                <a:spcPts val="0"/>
              </a:spcAft>
              <a:buClr>
                <a:schemeClr val="lt1"/>
              </a:buClr>
              <a:buSzPts val="6000"/>
              <a:buNone/>
              <a:defRPr sz="6000">
                <a:solidFill>
                  <a:schemeClr val="lt1"/>
                </a:solidFill>
              </a:defRPr>
            </a:lvl6pPr>
            <a:lvl7pPr lvl="6" rtl="0" algn="l">
              <a:lnSpc>
                <a:spcPct val="100000"/>
              </a:lnSpc>
              <a:spcBef>
                <a:spcPts val="0"/>
              </a:spcBef>
              <a:spcAft>
                <a:spcPts val="0"/>
              </a:spcAft>
              <a:buClr>
                <a:schemeClr val="lt1"/>
              </a:buClr>
              <a:buSzPts val="6000"/>
              <a:buNone/>
              <a:defRPr sz="6000">
                <a:solidFill>
                  <a:schemeClr val="lt1"/>
                </a:solidFill>
              </a:defRPr>
            </a:lvl7pPr>
            <a:lvl8pPr lvl="7" rtl="0" algn="l">
              <a:lnSpc>
                <a:spcPct val="100000"/>
              </a:lnSpc>
              <a:spcBef>
                <a:spcPts val="0"/>
              </a:spcBef>
              <a:spcAft>
                <a:spcPts val="0"/>
              </a:spcAft>
              <a:buClr>
                <a:schemeClr val="lt1"/>
              </a:buClr>
              <a:buSzPts val="6000"/>
              <a:buNone/>
              <a:defRPr sz="6000">
                <a:solidFill>
                  <a:schemeClr val="lt1"/>
                </a:solidFill>
              </a:defRPr>
            </a:lvl8pPr>
            <a:lvl9pPr lvl="8" rtl="0" algn="l">
              <a:lnSpc>
                <a:spcPct val="100000"/>
              </a:lnSpc>
              <a:spcBef>
                <a:spcPts val="0"/>
              </a:spcBef>
              <a:spcAft>
                <a:spcPts val="0"/>
              </a:spcAft>
              <a:buClr>
                <a:schemeClr val="lt1"/>
              </a:buClr>
              <a:buSzPts val="6000"/>
              <a:buNone/>
              <a:defRPr sz="6000">
                <a:solidFill>
                  <a:schemeClr val="lt1"/>
                </a:solidFill>
              </a:defRPr>
            </a:lvl9pPr>
          </a:lstStyle>
          <a:p/>
        </p:txBody>
      </p:sp>
      <p:sp>
        <p:nvSpPr>
          <p:cNvPr id="70" name="Google Shape;70;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1" name="Shape 71"/>
        <p:cNvGrpSpPr/>
        <p:nvPr/>
      </p:nvGrpSpPr>
      <p:grpSpPr>
        <a:xfrm>
          <a:off x="0" y="0"/>
          <a:ext cx="0" cy="0"/>
          <a:chOff x="0" y="0"/>
          <a:chExt cx="0" cy="0"/>
        </a:xfrm>
      </p:grpSpPr>
      <p:sp>
        <p:nvSpPr>
          <p:cNvPr id="72" name="Google Shape;72;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3000"/>
              <a:buNone/>
              <a:defRPr sz="3000">
                <a:highlight>
                  <a:schemeClr val="dk1"/>
                </a:highlight>
              </a:defRPr>
            </a:lvl1pPr>
            <a:lvl2pPr lvl="1" rtl="0" algn="l">
              <a:lnSpc>
                <a:spcPct val="100000"/>
              </a:lnSpc>
              <a:spcBef>
                <a:spcPts val="0"/>
              </a:spcBef>
              <a:spcAft>
                <a:spcPts val="0"/>
              </a:spcAft>
              <a:buSzPts val="3000"/>
              <a:buNone/>
              <a:defRPr sz="3000">
                <a:highlight>
                  <a:schemeClr val="dk1"/>
                </a:highlight>
              </a:defRPr>
            </a:lvl2pPr>
            <a:lvl3pPr lvl="2" rtl="0" algn="l">
              <a:lnSpc>
                <a:spcPct val="100000"/>
              </a:lnSpc>
              <a:spcBef>
                <a:spcPts val="0"/>
              </a:spcBef>
              <a:spcAft>
                <a:spcPts val="0"/>
              </a:spcAft>
              <a:buSzPts val="3000"/>
              <a:buNone/>
              <a:defRPr sz="3000">
                <a:highlight>
                  <a:schemeClr val="dk1"/>
                </a:highlight>
              </a:defRPr>
            </a:lvl3pPr>
            <a:lvl4pPr lvl="3" rtl="0" algn="l">
              <a:lnSpc>
                <a:spcPct val="100000"/>
              </a:lnSpc>
              <a:spcBef>
                <a:spcPts val="0"/>
              </a:spcBef>
              <a:spcAft>
                <a:spcPts val="0"/>
              </a:spcAft>
              <a:buSzPts val="3000"/>
              <a:buNone/>
              <a:defRPr sz="3000">
                <a:highlight>
                  <a:schemeClr val="dk1"/>
                </a:highlight>
              </a:defRPr>
            </a:lvl4pPr>
            <a:lvl5pPr lvl="4" rtl="0" algn="l">
              <a:lnSpc>
                <a:spcPct val="100000"/>
              </a:lnSpc>
              <a:spcBef>
                <a:spcPts val="0"/>
              </a:spcBef>
              <a:spcAft>
                <a:spcPts val="0"/>
              </a:spcAft>
              <a:buSzPts val="3000"/>
              <a:buNone/>
              <a:defRPr sz="3000">
                <a:highlight>
                  <a:schemeClr val="dk1"/>
                </a:highlight>
              </a:defRPr>
            </a:lvl5pPr>
            <a:lvl6pPr lvl="5" rtl="0" algn="l">
              <a:lnSpc>
                <a:spcPct val="100000"/>
              </a:lnSpc>
              <a:spcBef>
                <a:spcPts val="0"/>
              </a:spcBef>
              <a:spcAft>
                <a:spcPts val="0"/>
              </a:spcAft>
              <a:buSzPts val="3000"/>
              <a:buNone/>
              <a:defRPr sz="3000">
                <a:highlight>
                  <a:schemeClr val="dk1"/>
                </a:highlight>
              </a:defRPr>
            </a:lvl6pPr>
            <a:lvl7pPr lvl="6" rtl="0" algn="l">
              <a:lnSpc>
                <a:spcPct val="100000"/>
              </a:lnSpc>
              <a:spcBef>
                <a:spcPts val="0"/>
              </a:spcBef>
              <a:spcAft>
                <a:spcPts val="0"/>
              </a:spcAft>
              <a:buSzPts val="3000"/>
              <a:buNone/>
              <a:defRPr sz="3000">
                <a:highlight>
                  <a:schemeClr val="dk1"/>
                </a:highlight>
              </a:defRPr>
            </a:lvl7pPr>
            <a:lvl8pPr lvl="7" rtl="0" algn="l">
              <a:lnSpc>
                <a:spcPct val="100000"/>
              </a:lnSpc>
              <a:spcBef>
                <a:spcPts val="0"/>
              </a:spcBef>
              <a:spcAft>
                <a:spcPts val="0"/>
              </a:spcAft>
              <a:buSzPts val="3000"/>
              <a:buNone/>
              <a:defRPr sz="3000">
                <a:highlight>
                  <a:schemeClr val="dk1"/>
                </a:highlight>
              </a:defRPr>
            </a:lvl8pPr>
            <a:lvl9pPr lvl="8" rtl="0" algn="l">
              <a:lnSpc>
                <a:spcPct val="100000"/>
              </a:lnSpc>
              <a:spcBef>
                <a:spcPts val="0"/>
              </a:spcBef>
              <a:spcAft>
                <a:spcPts val="0"/>
              </a:spcAft>
              <a:buSzPts val="3000"/>
              <a:buNone/>
              <a:defRPr sz="3000">
                <a:highlight>
                  <a:schemeClr val="dk1"/>
                </a:highlight>
              </a:defRPr>
            </a:lvl9pPr>
          </a:lstStyle>
          <a:p/>
        </p:txBody>
      </p:sp>
      <p:sp>
        <p:nvSpPr>
          <p:cNvPr id="73" name="Google Shape;73;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74" name="Google Shape;74;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75" name="Shape 75"/>
        <p:cNvGrpSpPr/>
        <p:nvPr/>
      </p:nvGrpSpPr>
      <p:grpSpPr>
        <a:xfrm>
          <a:off x="0" y="0"/>
          <a:ext cx="0" cy="0"/>
          <a:chOff x="0" y="0"/>
          <a:chExt cx="0" cy="0"/>
        </a:xfrm>
      </p:grpSpPr>
      <p:sp>
        <p:nvSpPr>
          <p:cNvPr id="76" name="Google Shape;76;p20"/>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0"/>
          <p:cNvSpPr txBox="1"/>
          <p:nvPr>
            <p:ph type="ctrTitle"/>
          </p:nvPr>
        </p:nvSpPr>
        <p:spPr>
          <a:xfrm>
            <a:off x="311700" y="392150"/>
            <a:ext cx="8520600" cy="2690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8000"/>
              <a:buNone/>
              <a:defRPr sz="8000"/>
            </a:lvl1pPr>
            <a:lvl2pPr lvl="1" rtl="0" algn="ctr">
              <a:lnSpc>
                <a:spcPct val="100000"/>
              </a:lnSpc>
              <a:spcBef>
                <a:spcPts val="0"/>
              </a:spcBef>
              <a:spcAft>
                <a:spcPts val="0"/>
              </a:spcAft>
              <a:buSzPts val="8000"/>
              <a:buNone/>
              <a:defRPr sz="8000"/>
            </a:lvl2pPr>
            <a:lvl3pPr lvl="2" rtl="0" algn="ctr">
              <a:lnSpc>
                <a:spcPct val="100000"/>
              </a:lnSpc>
              <a:spcBef>
                <a:spcPts val="0"/>
              </a:spcBef>
              <a:spcAft>
                <a:spcPts val="0"/>
              </a:spcAft>
              <a:buSzPts val="8000"/>
              <a:buNone/>
              <a:defRPr sz="8000"/>
            </a:lvl3pPr>
            <a:lvl4pPr lvl="3" rtl="0" algn="ctr">
              <a:lnSpc>
                <a:spcPct val="100000"/>
              </a:lnSpc>
              <a:spcBef>
                <a:spcPts val="0"/>
              </a:spcBef>
              <a:spcAft>
                <a:spcPts val="0"/>
              </a:spcAft>
              <a:buSzPts val="8000"/>
              <a:buNone/>
              <a:defRPr sz="8000"/>
            </a:lvl4pPr>
            <a:lvl5pPr lvl="4" rtl="0" algn="ctr">
              <a:lnSpc>
                <a:spcPct val="100000"/>
              </a:lnSpc>
              <a:spcBef>
                <a:spcPts val="0"/>
              </a:spcBef>
              <a:spcAft>
                <a:spcPts val="0"/>
              </a:spcAft>
              <a:buSzPts val="8000"/>
              <a:buNone/>
              <a:defRPr sz="8000"/>
            </a:lvl5pPr>
            <a:lvl6pPr lvl="5" rtl="0" algn="ctr">
              <a:lnSpc>
                <a:spcPct val="100000"/>
              </a:lnSpc>
              <a:spcBef>
                <a:spcPts val="0"/>
              </a:spcBef>
              <a:spcAft>
                <a:spcPts val="0"/>
              </a:spcAft>
              <a:buSzPts val="8000"/>
              <a:buNone/>
              <a:defRPr sz="8000"/>
            </a:lvl6pPr>
            <a:lvl7pPr lvl="6" rtl="0" algn="ctr">
              <a:lnSpc>
                <a:spcPct val="100000"/>
              </a:lnSpc>
              <a:spcBef>
                <a:spcPts val="0"/>
              </a:spcBef>
              <a:spcAft>
                <a:spcPts val="0"/>
              </a:spcAft>
              <a:buSzPts val="8000"/>
              <a:buNone/>
              <a:defRPr sz="8000"/>
            </a:lvl7pPr>
            <a:lvl8pPr lvl="7" rtl="0" algn="ctr">
              <a:lnSpc>
                <a:spcPct val="100000"/>
              </a:lnSpc>
              <a:spcBef>
                <a:spcPts val="0"/>
              </a:spcBef>
              <a:spcAft>
                <a:spcPts val="0"/>
              </a:spcAft>
              <a:buSzPts val="8000"/>
              <a:buNone/>
              <a:defRPr sz="8000"/>
            </a:lvl8pPr>
            <a:lvl9pPr lvl="8" rtl="0" algn="ctr">
              <a:lnSpc>
                <a:spcPct val="100000"/>
              </a:lnSpc>
              <a:spcBef>
                <a:spcPts val="0"/>
              </a:spcBef>
              <a:spcAft>
                <a:spcPts val="0"/>
              </a:spcAft>
              <a:buSzPts val="8000"/>
              <a:buNone/>
              <a:defRPr sz="8000"/>
            </a:lvl9pPr>
          </a:lstStyle>
          <a:p/>
        </p:txBody>
      </p:sp>
      <p:sp>
        <p:nvSpPr>
          <p:cNvPr id="78" name="Google Shape;78;p20"/>
          <p:cNvSpPr txBox="1"/>
          <p:nvPr>
            <p:ph idx="1" type="subTitle"/>
          </p:nvPr>
        </p:nvSpPr>
        <p:spPr>
          <a:xfrm>
            <a:off x="311700" y="3890400"/>
            <a:ext cx="8520600" cy="706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100"/>
              <a:buNone/>
              <a:defRPr b="1" sz="2100">
                <a:solidFill>
                  <a:schemeClr val="accent1"/>
                </a:solidFill>
              </a:defRPr>
            </a:lvl1pPr>
            <a:lvl2pPr lvl="1" rtl="0" algn="ctr">
              <a:lnSpc>
                <a:spcPct val="100000"/>
              </a:lnSpc>
              <a:spcBef>
                <a:spcPts val="0"/>
              </a:spcBef>
              <a:spcAft>
                <a:spcPts val="0"/>
              </a:spcAft>
              <a:buClr>
                <a:schemeClr val="accent1"/>
              </a:buClr>
              <a:buSzPts val="2100"/>
              <a:buNone/>
              <a:defRPr b="1" sz="2100">
                <a:solidFill>
                  <a:schemeClr val="accent1"/>
                </a:solidFill>
              </a:defRPr>
            </a:lvl2pPr>
            <a:lvl3pPr lvl="2" rtl="0" algn="ctr">
              <a:lnSpc>
                <a:spcPct val="100000"/>
              </a:lnSpc>
              <a:spcBef>
                <a:spcPts val="0"/>
              </a:spcBef>
              <a:spcAft>
                <a:spcPts val="0"/>
              </a:spcAft>
              <a:buClr>
                <a:schemeClr val="accent1"/>
              </a:buClr>
              <a:buSzPts val="2100"/>
              <a:buNone/>
              <a:defRPr b="1" sz="2100">
                <a:solidFill>
                  <a:schemeClr val="accent1"/>
                </a:solidFill>
              </a:defRPr>
            </a:lvl3pPr>
            <a:lvl4pPr lvl="3" rtl="0" algn="ctr">
              <a:lnSpc>
                <a:spcPct val="100000"/>
              </a:lnSpc>
              <a:spcBef>
                <a:spcPts val="0"/>
              </a:spcBef>
              <a:spcAft>
                <a:spcPts val="0"/>
              </a:spcAft>
              <a:buClr>
                <a:schemeClr val="accent1"/>
              </a:buClr>
              <a:buSzPts val="2100"/>
              <a:buNone/>
              <a:defRPr b="1" sz="2100">
                <a:solidFill>
                  <a:schemeClr val="accent1"/>
                </a:solidFill>
              </a:defRPr>
            </a:lvl4pPr>
            <a:lvl5pPr lvl="4" rtl="0" algn="ctr">
              <a:lnSpc>
                <a:spcPct val="100000"/>
              </a:lnSpc>
              <a:spcBef>
                <a:spcPts val="0"/>
              </a:spcBef>
              <a:spcAft>
                <a:spcPts val="0"/>
              </a:spcAft>
              <a:buClr>
                <a:schemeClr val="accent1"/>
              </a:buClr>
              <a:buSzPts val="2100"/>
              <a:buNone/>
              <a:defRPr b="1" sz="2100">
                <a:solidFill>
                  <a:schemeClr val="accent1"/>
                </a:solidFill>
              </a:defRPr>
            </a:lvl5pPr>
            <a:lvl6pPr lvl="5" rtl="0" algn="ctr">
              <a:lnSpc>
                <a:spcPct val="100000"/>
              </a:lnSpc>
              <a:spcBef>
                <a:spcPts val="0"/>
              </a:spcBef>
              <a:spcAft>
                <a:spcPts val="0"/>
              </a:spcAft>
              <a:buClr>
                <a:schemeClr val="accent1"/>
              </a:buClr>
              <a:buSzPts val="2100"/>
              <a:buNone/>
              <a:defRPr b="1" sz="2100">
                <a:solidFill>
                  <a:schemeClr val="accent1"/>
                </a:solidFill>
              </a:defRPr>
            </a:lvl6pPr>
            <a:lvl7pPr lvl="6" rtl="0" algn="ctr">
              <a:lnSpc>
                <a:spcPct val="100000"/>
              </a:lnSpc>
              <a:spcBef>
                <a:spcPts val="0"/>
              </a:spcBef>
              <a:spcAft>
                <a:spcPts val="0"/>
              </a:spcAft>
              <a:buClr>
                <a:schemeClr val="accent1"/>
              </a:buClr>
              <a:buSzPts val="2100"/>
              <a:buNone/>
              <a:defRPr b="1" sz="2100">
                <a:solidFill>
                  <a:schemeClr val="accent1"/>
                </a:solidFill>
              </a:defRPr>
            </a:lvl7pPr>
            <a:lvl8pPr lvl="7" rtl="0" algn="ctr">
              <a:lnSpc>
                <a:spcPct val="100000"/>
              </a:lnSpc>
              <a:spcBef>
                <a:spcPts val="0"/>
              </a:spcBef>
              <a:spcAft>
                <a:spcPts val="0"/>
              </a:spcAft>
              <a:buClr>
                <a:schemeClr val="accent1"/>
              </a:buClr>
              <a:buSzPts val="2100"/>
              <a:buNone/>
              <a:defRPr b="1" sz="2100">
                <a:solidFill>
                  <a:schemeClr val="accent1"/>
                </a:solidFill>
              </a:defRPr>
            </a:lvl8pPr>
            <a:lvl9pPr lvl="8" rtl="0"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 name="Shape 80"/>
        <p:cNvGrpSpPr/>
        <p:nvPr/>
      </p:nvGrpSpPr>
      <p:grpSpPr>
        <a:xfrm>
          <a:off x="0" y="0"/>
          <a:ext cx="0" cy="0"/>
          <a:chOff x="0" y="0"/>
          <a:chExt cx="0" cy="0"/>
        </a:xfrm>
      </p:grpSpPr>
      <p:sp>
        <p:nvSpPr>
          <p:cNvPr id="81" name="Google Shape;81;p21"/>
          <p:cNvSpPr txBox="1"/>
          <p:nvPr>
            <p:ph type="title"/>
          </p:nvPr>
        </p:nvSpPr>
        <p:spPr>
          <a:xfrm>
            <a:off x="304800" y="309350"/>
            <a:ext cx="8537700" cy="7482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4000"/>
              <a:buNone/>
              <a:defRPr sz="4000"/>
            </a:lvl1pPr>
            <a:lvl2pPr lvl="1" rtl="0" algn="l">
              <a:lnSpc>
                <a:spcPct val="100000"/>
              </a:lnSpc>
              <a:spcBef>
                <a:spcPts val="0"/>
              </a:spcBef>
              <a:spcAft>
                <a:spcPts val="0"/>
              </a:spcAft>
              <a:buSzPts val="4000"/>
              <a:buNone/>
              <a:defRPr sz="4000"/>
            </a:lvl2pPr>
            <a:lvl3pPr lvl="2" rtl="0" algn="l">
              <a:lnSpc>
                <a:spcPct val="100000"/>
              </a:lnSpc>
              <a:spcBef>
                <a:spcPts val="0"/>
              </a:spcBef>
              <a:spcAft>
                <a:spcPts val="0"/>
              </a:spcAft>
              <a:buSzPts val="4000"/>
              <a:buNone/>
              <a:defRPr sz="4000"/>
            </a:lvl3pPr>
            <a:lvl4pPr lvl="3" rtl="0" algn="l">
              <a:lnSpc>
                <a:spcPct val="100000"/>
              </a:lnSpc>
              <a:spcBef>
                <a:spcPts val="0"/>
              </a:spcBef>
              <a:spcAft>
                <a:spcPts val="0"/>
              </a:spcAft>
              <a:buSzPts val="4000"/>
              <a:buNone/>
              <a:defRPr sz="4000"/>
            </a:lvl4pPr>
            <a:lvl5pPr lvl="4" rtl="0" algn="l">
              <a:lnSpc>
                <a:spcPct val="100000"/>
              </a:lnSpc>
              <a:spcBef>
                <a:spcPts val="0"/>
              </a:spcBef>
              <a:spcAft>
                <a:spcPts val="0"/>
              </a:spcAft>
              <a:buSzPts val="4000"/>
              <a:buNone/>
              <a:defRPr sz="4000"/>
            </a:lvl5pPr>
            <a:lvl6pPr lvl="5" rtl="0" algn="l">
              <a:lnSpc>
                <a:spcPct val="100000"/>
              </a:lnSpc>
              <a:spcBef>
                <a:spcPts val="0"/>
              </a:spcBef>
              <a:spcAft>
                <a:spcPts val="0"/>
              </a:spcAft>
              <a:buSzPts val="4000"/>
              <a:buNone/>
              <a:defRPr sz="4000"/>
            </a:lvl6pPr>
            <a:lvl7pPr lvl="6" rtl="0" algn="l">
              <a:lnSpc>
                <a:spcPct val="100000"/>
              </a:lnSpc>
              <a:spcBef>
                <a:spcPts val="0"/>
              </a:spcBef>
              <a:spcAft>
                <a:spcPts val="0"/>
              </a:spcAft>
              <a:buSzPts val="4000"/>
              <a:buNone/>
              <a:defRPr sz="4000"/>
            </a:lvl7pPr>
            <a:lvl8pPr lvl="7" rtl="0" algn="l">
              <a:lnSpc>
                <a:spcPct val="100000"/>
              </a:lnSpc>
              <a:spcBef>
                <a:spcPts val="0"/>
              </a:spcBef>
              <a:spcAft>
                <a:spcPts val="0"/>
              </a:spcAft>
              <a:buSzPts val="4000"/>
              <a:buNone/>
              <a:defRPr sz="4000"/>
            </a:lvl8pPr>
            <a:lvl9pPr lvl="8" rtl="0" algn="l">
              <a:lnSpc>
                <a:spcPct val="100000"/>
              </a:lnSpc>
              <a:spcBef>
                <a:spcPts val="0"/>
              </a:spcBef>
              <a:spcAft>
                <a:spcPts val="0"/>
              </a:spcAft>
              <a:buSzPts val="4000"/>
              <a:buNone/>
              <a:defRPr sz="4000"/>
            </a:lvl9pPr>
          </a:lstStyle>
          <a:p/>
        </p:txBody>
      </p:sp>
      <p:sp>
        <p:nvSpPr>
          <p:cNvPr id="82" name="Google Shape;8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2"/>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5" name="Google Shape;85;p22"/>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86" name="Google Shape;86;p22"/>
          <p:cNvSpPr txBox="1"/>
          <p:nvPr>
            <p:ph type="title"/>
          </p:nvPr>
        </p:nvSpPr>
        <p:spPr>
          <a:xfrm>
            <a:off x="265500" y="1081400"/>
            <a:ext cx="4045200" cy="17103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400"/>
              <a:buNone/>
              <a:defRPr sz="5400"/>
            </a:lvl1pPr>
            <a:lvl2pPr lvl="1" rtl="0" algn="ctr">
              <a:lnSpc>
                <a:spcPct val="100000"/>
              </a:lnSpc>
              <a:spcBef>
                <a:spcPts val="0"/>
              </a:spcBef>
              <a:spcAft>
                <a:spcPts val="0"/>
              </a:spcAft>
              <a:buSzPts val="5400"/>
              <a:buNone/>
              <a:defRPr sz="5400"/>
            </a:lvl2pPr>
            <a:lvl3pPr lvl="2" rtl="0" algn="ctr">
              <a:lnSpc>
                <a:spcPct val="100000"/>
              </a:lnSpc>
              <a:spcBef>
                <a:spcPts val="0"/>
              </a:spcBef>
              <a:spcAft>
                <a:spcPts val="0"/>
              </a:spcAft>
              <a:buSzPts val="5400"/>
              <a:buNone/>
              <a:defRPr sz="5400"/>
            </a:lvl3pPr>
            <a:lvl4pPr lvl="3" rtl="0" algn="ctr">
              <a:lnSpc>
                <a:spcPct val="100000"/>
              </a:lnSpc>
              <a:spcBef>
                <a:spcPts val="0"/>
              </a:spcBef>
              <a:spcAft>
                <a:spcPts val="0"/>
              </a:spcAft>
              <a:buSzPts val="5400"/>
              <a:buNone/>
              <a:defRPr sz="5400"/>
            </a:lvl4pPr>
            <a:lvl5pPr lvl="4" rtl="0" algn="ctr">
              <a:lnSpc>
                <a:spcPct val="100000"/>
              </a:lnSpc>
              <a:spcBef>
                <a:spcPts val="0"/>
              </a:spcBef>
              <a:spcAft>
                <a:spcPts val="0"/>
              </a:spcAft>
              <a:buSzPts val="5400"/>
              <a:buNone/>
              <a:defRPr sz="5400"/>
            </a:lvl5pPr>
            <a:lvl6pPr lvl="5" rtl="0" algn="ctr">
              <a:lnSpc>
                <a:spcPct val="100000"/>
              </a:lnSpc>
              <a:spcBef>
                <a:spcPts val="0"/>
              </a:spcBef>
              <a:spcAft>
                <a:spcPts val="0"/>
              </a:spcAft>
              <a:buSzPts val="5400"/>
              <a:buNone/>
              <a:defRPr sz="5400"/>
            </a:lvl6pPr>
            <a:lvl7pPr lvl="6" rtl="0" algn="ctr">
              <a:lnSpc>
                <a:spcPct val="100000"/>
              </a:lnSpc>
              <a:spcBef>
                <a:spcPts val="0"/>
              </a:spcBef>
              <a:spcAft>
                <a:spcPts val="0"/>
              </a:spcAft>
              <a:buSzPts val="5400"/>
              <a:buNone/>
              <a:defRPr sz="5400"/>
            </a:lvl7pPr>
            <a:lvl8pPr lvl="7" rtl="0" algn="ctr">
              <a:lnSpc>
                <a:spcPct val="100000"/>
              </a:lnSpc>
              <a:spcBef>
                <a:spcPts val="0"/>
              </a:spcBef>
              <a:spcAft>
                <a:spcPts val="0"/>
              </a:spcAft>
              <a:buSzPts val="5400"/>
              <a:buNone/>
              <a:defRPr sz="5400"/>
            </a:lvl8pPr>
            <a:lvl9pPr lvl="8" rtl="0" algn="ctr">
              <a:lnSpc>
                <a:spcPct val="100000"/>
              </a:lnSpc>
              <a:spcBef>
                <a:spcPts val="0"/>
              </a:spcBef>
              <a:spcAft>
                <a:spcPts val="0"/>
              </a:spcAft>
              <a:buSzPts val="5400"/>
              <a:buNone/>
              <a:defRPr sz="5400"/>
            </a:lvl9pPr>
          </a:lstStyle>
          <a:p/>
        </p:txBody>
      </p:sp>
      <p:sp>
        <p:nvSpPr>
          <p:cNvPr id="87" name="Google Shape;87;p22"/>
          <p:cNvSpPr txBox="1"/>
          <p:nvPr>
            <p:ph idx="1" type="subTitle"/>
          </p:nvPr>
        </p:nvSpPr>
        <p:spPr>
          <a:xfrm>
            <a:off x="265500" y="2845223"/>
            <a:ext cx="4045200" cy="1345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8" name="Google Shape;88;p2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rtl="0" algn="l">
              <a:lnSpc>
                <a:spcPct val="115000"/>
              </a:lnSpc>
              <a:spcBef>
                <a:spcPts val="0"/>
              </a:spcBef>
              <a:spcAft>
                <a:spcPts val="0"/>
              </a:spcAft>
              <a:buClr>
                <a:schemeClr val="accent1"/>
              </a:buClr>
              <a:buSzPts val="1800"/>
              <a:buChar char="●"/>
              <a:defRPr>
                <a:solidFill>
                  <a:schemeClr val="accent1"/>
                </a:solidFill>
                <a:highlight>
                  <a:schemeClr val="lt1"/>
                </a:highlight>
              </a:defRPr>
            </a:lvl1pPr>
            <a:lvl2pPr indent="-317500" lvl="1" marL="914400" rtl="0" algn="l">
              <a:lnSpc>
                <a:spcPct val="115000"/>
              </a:lnSpc>
              <a:spcBef>
                <a:spcPts val="1600"/>
              </a:spcBef>
              <a:spcAft>
                <a:spcPts val="0"/>
              </a:spcAft>
              <a:buClr>
                <a:schemeClr val="accent1"/>
              </a:buClr>
              <a:buSzPts val="1400"/>
              <a:buChar char="○"/>
              <a:defRPr>
                <a:solidFill>
                  <a:schemeClr val="accent1"/>
                </a:solidFill>
                <a:highlight>
                  <a:schemeClr val="lt1"/>
                </a:highlight>
              </a:defRPr>
            </a:lvl2pPr>
            <a:lvl3pPr indent="-317500" lvl="2" marL="1371600" rtl="0" algn="l">
              <a:lnSpc>
                <a:spcPct val="115000"/>
              </a:lnSpc>
              <a:spcBef>
                <a:spcPts val="1600"/>
              </a:spcBef>
              <a:spcAft>
                <a:spcPts val="0"/>
              </a:spcAft>
              <a:buClr>
                <a:schemeClr val="accent1"/>
              </a:buClr>
              <a:buSzPts val="1400"/>
              <a:buChar char="■"/>
              <a:defRPr>
                <a:solidFill>
                  <a:schemeClr val="accent1"/>
                </a:solidFill>
                <a:highlight>
                  <a:schemeClr val="lt1"/>
                </a:highlight>
              </a:defRPr>
            </a:lvl3pPr>
            <a:lvl4pPr indent="-317500" lvl="3" marL="1828800" rtl="0" algn="l">
              <a:lnSpc>
                <a:spcPct val="115000"/>
              </a:lnSpc>
              <a:spcBef>
                <a:spcPts val="1600"/>
              </a:spcBef>
              <a:spcAft>
                <a:spcPts val="0"/>
              </a:spcAft>
              <a:buClr>
                <a:schemeClr val="accent1"/>
              </a:buClr>
              <a:buSzPts val="1400"/>
              <a:buChar char="●"/>
              <a:defRPr>
                <a:solidFill>
                  <a:schemeClr val="accent1"/>
                </a:solidFill>
                <a:highlight>
                  <a:schemeClr val="lt1"/>
                </a:highlight>
              </a:defRPr>
            </a:lvl4pPr>
            <a:lvl5pPr indent="-317500" lvl="4" marL="2286000" rtl="0" algn="l">
              <a:lnSpc>
                <a:spcPct val="115000"/>
              </a:lnSpc>
              <a:spcBef>
                <a:spcPts val="1600"/>
              </a:spcBef>
              <a:spcAft>
                <a:spcPts val="0"/>
              </a:spcAft>
              <a:buClr>
                <a:schemeClr val="accent1"/>
              </a:buClr>
              <a:buSzPts val="1400"/>
              <a:buChar char="○"/>
              <a:defRPr>
                <a:solidFill>
                  <a:schemeClr val="accent1"/>
                </a:solidFill>
                <a:highlight>
                  <a:schemeClr val="lt1"/>
                </a:highlight>
              </a:defRPr>
            </a:lvl5pPr>
            <a:lvl6pPr indent="-317500" lvl="5" marL="2743200" rtl="0" algn="l">
              <a:lnSpc>
                <a:spcPct val="115000"/>
              </a:lnSpc>
              <a:spcBef>
                <a:spcPts val="1600"/>
              </a:spcBef>
              <a:spcAft>
                <a:spcPts val="0"/>
              </a:spcAft>
              <a:buClr>
                <a:schemeClr val="accent1"/>
              </a:buClr>
              <a:buSzPts val="1400"/>
              <a:buChar char="■"/>
              <a:defRPr>
                <a:solidFill>
                  <a:schemeClr val="accent1"/>
                </a:solidFill>
                <a:highlight>
                  <a:schemeClr val="lt1"/>
                </a:highlight>
              </a:defRPr>
            </a:lvl6pPr>
            <a:lvl7pPr indent="-317500" lvl="6" marL="3200400" rtl="0" algn="l">
              <a:lnSpc>
                <a:spcPct val="115000"/>
              </a:lnSpc>
              <a:spcBef>
                <a:spcPts val="1600"/>
              </a:spcBef>
              <a:spcAft>
                <a:spcPts val="0"/>
              </a:spcAft>
              <a:buClr>
                <a:schemeClr val="accent1"/>
              </a:buClr>
              <a:buSzPts val="1400"/>
              <a:buChar char="●"/>
              <a:defRPr>
                <a:solidFill>
                  <a:schemeClr val="accent1"/>
                </a:solidFill>
                <a:highlight>
                  <a:schemeClr val="lt1"/>
                </a:highlight>
              </a:defRPr>
            </a:lvl7pPr>
            <a:lvl8pPr indent="-317500" lvl="7" marL="3657600" rtl="0" algn="l">
              <a:lnSpc>
                <a:spcPct val="115000"/>
              </a:lnSpc>
              <a:spcBef>
                <a:spcPts val="1600"/>
              </a:spcBef>
              <a:spcAft>
                <a:spcPts val="0"/>
              </a:spcAft>
              <a:buClr>
                <a:schemeClr val="accent1"/>
              </a:buClr>
              <a:buSzPts val="1400"/>
              <a:buChar char="○"/>
              <a:defRPr>
                <a:solidFill>
                  <a:schemeClr val="accent1"/>
                </a:solidFill>
                <a:highlight>
                  <a:schemeClr val="lt1"/>
                </a:highlight>
              </a:defRPr>
            </a:lvl8pPr>
            <a:lvl9pPr indent="-317500" lvl="8" marL="4114800" rtl="0" algn="l">
              <a:lnSpc>
                <a:spcPct val="115000"/>
              </a:lnSpc>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89" name="Google Shape;89;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3"/>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4"/>
          <p:cNvSpPr txBox="1"/>
          <p:nvPr>
            <p:ph hasCustomPrompt="1" type="title"/>
          </p:nvPr>
        </p:nvSpPr>
        <p:spPr>
          <a:xfrm>
            <a:off x="311700" y="1240275"/>
            <a:ext cx="8520600" cy="1981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12000"/>
              <a:buNone/>
              <a:defRPr sz="12000">
                <a:solidFill>
                  <a:schemeClr val="lt1"/>
                </a:solidFill>
                <a:highlight>
                  <a:schemeClr val="accent1"/>
                </a:highlight>
              </a:defRPr>
            </a:lvl1pPr>
            <a:lvl2pPr lvl="1" rtl="0" algn="ctr">
              <a:lnSpc>
                <a:spcPct val="100000"/>
              </a:lnSpc>
              <a:spcBef>
                <a:spcPts val="0"/>
              </a:spcBef>
              <a:spcAft>
                <a:spcPts val="0"/>
              </a:spcAft>
              <a:buClr>
                <a:schemeClr val="lt1"/>
              </a:buClr>
              <a:buSzPts val="12000"/>
              <a:buNone/>
              <a:defRPr sz="12000">
                <a:solidFill>
                  <a:schemeClr val="lt1"/>
                </a:solidFill>
                <a:highlight>
                  <a:schemeClr val="accent1"/>
                </a:highlight>
              </a:defRPr>
            </a:lvl2pPr>
            <a:lvl3pPr lvl="2" rtl="0" algn="ctr">
              <a:lnSpc>
                <a:spcPct val="100000"/>
              </a:lnSpc>
              <a:spcBef>
                <a:spcPts val="0"/>
              </a:spcBef>
              <a:spcAft>
                <a:spcPts val="0"/>
              </a:spcAft>
              <a:buClr>
                <a:schemeClr val="lt1"/>
              </a:buClr>
              <a:buSzPts val="12000"/>
              <a:buNone/>
              <a:defRPr sz="12000">
                <a:solidFill>
                  <a:schemeClr val="lt1"/>
                </a:solidFill>
                <a:highlight>
                  <a:schemeClr val="accent1"/>
                </a:highlight>
              </a:defRPr>
            </a:lvl3pPr>
            <a:lvl4pPr lvl="3" rtl="0" algn="ctr">
              <a:lnSpc>
                <a:spcPct val="100000"/>
              </a:lnSpc>
              <a:spcBef>
                <a:spcPts val="0"/>
              </a:spcBef>
              <a:spcAft>
                <a:spcPts val="0"/>
              </a:spcAft>
              <a:buClr>
                <a:schemeClr val="lt1"/>
              </a:buClr>
              <a:buSzPts val="12000"/>
              <a:buNone/>
              <a:defRPr sz="12000">
                <a:solidFill>
                  <a:schemeClr val="lt1"/>
                </a:solidFill>
                <a:highlight>
                  <a:schemeClr val="accent1"/>
                </a:highlight>
              </a:defRPr>
            </a:lvl4pPr>
            <a:lvl5pPr lvl="4" rtl="0" algn="ctr">
              <a:lnSpc>
                <a:spcPct val="100000"/>
              </a:lnSpc>
              <a:spcBef>
                <a:spcPts val="0"/>
              </a:spcBef>
              <a:spcAft>
                <a:spcPts val="0"/>
              </a:spcAft>
              <a:buClr>
                <a:schemeClr val="lt1"/>
              </a:buClr>
              <a:buSzPts val="12000"/>
              <a:buNone/>
              <a:defRPr sz="12000">
                <a:solidFill>
                  <a:schemeClr val="lt1"/>
                </a:solidFill>
                <a:highlight>
                  <a:schemeClr val="accent1"/>
                </a:highlight>
              </a:defRPr>
            </a:lvl5pPr>
            <a:lvl6pPr lvl="5" rtl="0" algn="ctr">
              <a:lnSpc>
                <a:spcPct val="100000"/>
              </a:lnSpc>
              <a:spcBef>
                <a:spcPts val="0"/>
              </a:spcBef>
              <a:spcAft>
                <a:spcPts val="0"/>
              </a:spcAft>
              <a:buClr>
                <a:schemeClr val="lt1"/>
              </a:buClr>
              <a:buSzPts val="12000"/>
              <a:buNone/>
              <a:defRPr sz="12000">
                <a:solidFill>
                  <a:schemeClr val="lt1"/>
                </a:solidFill>
                <a:highlight>
                  <a:schemeClr val="accent1"/>
                </a:highlight>
              </a:defRPr>
            </a:lvl6pPr>
            <a:lvl7pPr lvl="6" rtl="0" algn="ctr">
              <a:lnSpc>
                <a:spcPct val="100000"/>
              </a:lnSpc>
              <a:spcBef>
                <a:spcPts val="0"/>
              </a:spcBef>
              <a:spcAft>
                <a:spcPts val="0"/>
              </a:spcAft>
              <a:buClr>
                <a:schemeClr val="lt1"/>
              </a:buClr>
              <a:buSzPts val="12000"/>
              <a:buNone/>
              <a:defRPr sz="12000">
                <a:solidFill>
                  <a:schemeClr val="lt1"/>
                </a:solidFill>
                <a:highlight>
                  <a:schemeClr val="accent1"/>
                </a:highlight>
              </a:defRPr>
            </a:lvl7pPr>
            <a:lvl8pPr lvl="7" rtl="0" algn="ctr">
              <a:lnSpc>
                <a:spcPct val="100000"/>
              </a:lnSpc>
              <a:spcBef>
                <a:spcPts val="0"/>
              </a:spcBef>
              <a:spcAft>
                <a:spcPts val="0"/>
              </a:spcAft>
              <a:buClr>
                <a:schemeClr val="lt1"/>
              </a:buClr>
              <a:buSzPts val="12000"/>
              <a:buNone/>
              <a:defRPr sz="12000">
                <a:solidFill>
                  <a:schemeClr val="lt1"/>
                </a:solidFill>
                <a:highlight>
                  <a:schemeClr val="accent1"/>
                </a:highlight>
              </a:defRPr>
            </a:lvl8pPr>
            <a:lvl9pPr lvl="8" rtl="0" algn="ctr">
              <a:lnSpc>
                <a:spcPct val="100000"/>
              </a:lnSpc>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95" name="Google Shape;95;p24"/>
          <p:cNvSpPr txBox="1"/>
          <p:nvPr>
            <p:ph idx="1" type="body"/>
          </p:nvPr>
        </p:nvSpPr>
        <p:spPr>
          <a:xfrm>
            <a:off x="311700" y="3304625"/>
            <a:ext cx="8520600" cy="1300800"/>
          </a:xfrm>
          <a:prstGeom prst="rect">
            <a:avLst/>
          </a:prstGeom>
          <a:noFill/>
          <a:ln>
            <a:noFill/>
          </a:ln>
        </p:spPr>
        <p:txBody>
          <a:bodyPr anchorCtr="0" anchor="t" bIns="91425" lIns="91425" spcFirstLastPara="1" rIns="91425" wrap="square" tIns="91425">
            <a:noAutofit/>
          </a:bodyPr>
          <a:lstStyle>
            <a:lvl1pPr indent="-342900" lvl="0" marL="457200" rtl="0" algn="ctr">
              <a:lnSpc>
                <a:spcPct val="115000"/>
              </a:lnSpc>
              <a:spcBef>
                <a:spcPts val="0"/>
              </a:spcBef>
              <a:spcAft>
                <a:spcPts val="0"/>
              </a:spcAft>
              <a:buClr>
                <a:schemeClr val="accent1"/>
              </a:buClr>
              <a:buSzPts val="1800"/>
              <a:buChar char="●"/>
              <a:defRPr>
                <a:solidFill>
                  <a:schemeClr val="accent1"/>
                </a:solidFill>
                <a:highlight>
                  <a:schemeClr val="dk1"/>
                </a:highlight>
              </a:defRPr>
            </a:lvl1pPr>
            <a:lvl2pPr indent="-317500" lvl="1" marL="914400" rtl="0" algn="ctr">
              <a:lnSpc>
                <a:spcPct val="115000"/>
              </a:lnSpc>
              <a:spcBef>
                <a:spcPts val="1600"/>
              </a:spcBef>
              <a:spcAft>
                <a:spcPts val="0"/>
              </a:spcAft>
              <a:buClr>
                <a:schemeClr val="accent1"/>
              </a:buClr>
              <a:buSzPts val="1400"/>
              <a:buChar char="○"/>
              <a:defRPr>
                <a:solidFill>
                  <a:schemeClr val="accent1"/>
                </a:solidFill>
                <a:highlight>
                  <a:schemeClr val="dk1"/>
                </a:highlight>
              </a:defRPr>
            </a:lvl2pPr>
            <a:lvl3pPr indent="-317500" lvl="2" marL="1371600" rtl="0" algn="ctr">
              <a:lnSpc>
                <a:spcPct val="115000"/>
              </a:lnSpc>
              <a:spcBef>
                <a:spcPts val="1600"/>
              </a:spcBef>
              <a:spcAft>
                <a:spcPts val="0"/>
              </a:spcAft>
              <a:buClr>
                <a:schemeClr val="accent1"/>
              </a:buClr>
              <a:buSzPts val="1400"/>
              <a:buChar char="■"/>
              <a:defRPr>
                <a:solidFill>
                  <a:schemeClr val="accent1"/>
                </a:solidFill>
                <a:highlight>
                  <a:schemeClr val="dk1"/>
                </a:highlight>
              </a:defRPr>
            </a:lvl3pPr>
            <a:lvl4pPr indent="-317500" lvl="3" marL="1828800" rtl="0" algn="ctr">
              <a:lnSpc>
                <a:spcPct val="115000"/>
              </a:lnSpc>
              <a:spcBef>
                <a:spcPts val="1600"/>
              </a:spcBef>
              <a:spcAft>
                <a:spcPts val="0"/>
              </a:spcAft>
              <a:buClr>
                <a:schemeClr val="accent1"/>
              </a:buClr>
              <a:buSzPts val="1400"/>
              <a:buChar char="●"/>
              <a:defRPr>
                <a:solidFill>
                  <a:schemeClr val="accent1"/>
                </a:solidFill>
                <a:highlight>
                  <a:schemeClr val="dk1"/>
                </a:highlight>
              </a:defRPr>
            </a:lvl4pPr>
            <a:lvl5pPr indent="-317500" lvl="4" marL="2286000" rtl="0" algn="ctr">
              <a:lnSpc>
                <a:spcPct val="115000"/>
              </a:lnSpc>
              <a:spcBef>
                <a:spcPts val="1600"/>
              </a:spcBef>
              <a:spcAft>
                <a:spcPts val="0"/>
              </a:spcAft>
              <a:buClr>
                <a:schemeClr val="accent1"/>
              </a:buClr>
              <a:buSzPts val="1400"/>
              <a:buChar char="○"/>
              <a:defRPr>
                <a:solidFill>
                  <a:schemeClr val="accent1"/>
                </a:solidFill>
                <a:highlight>
                  <a:schemeClr val="dk1"/>
                </a:highlight>
              </a:defRPr>
            </a:lvl5pPr>
            <a:lvl6pPr indent="-317500" lvl="5" marL="2743200" rtl="0" algn="ctr">
              <a:lnSpc>
                <a:spcPct val="115000"/>
              </a:lnSpc>
              <a:spcBef>
                <a:spcPts val="1600"/>
              </a:spcBef>
              <a:spcAft>
                <a:spcPts val="0"/>
              </a:spcAft>
              <a:buClr>
                <a:schemeClr val="accent1"/>
              </a:buClr>
              <a:buSzPts val="1400"/>
              <a:buChar char="■"/>
              <a:defRPr>
                <a:solidFill>
                  <a:schemeClr val="accent1"/>
                </a:solidFill>
                <a:highlight>
                  <a:schemeClr val="dk1"/>
                </a:highlight>
              </a:defRPr>
            </a:lvl6pPr>
            <a:lvl7pPr indent="-317500" lvl="6" marL="3200400" rtl="0" algn="ctr">
              <a:lnSpc>
                <a:spcPct val="115000"/>
              </a:lnSpc>
              <a:spcBef>
                <a:spcPts val="1600"/>
              </a:spcBef>
              <a:spcAft>
                <a:spcPts val="0"/>
              </a:spcAft>
              <a:buClr>
                <a:schemeClr val="accent1"/>
              </a:buClr>
              <a:buSzPts val="1400"/>
              <a:buChar char="●"/>
              <a:defRPr>
                <a:solidFill>
                  <a:schemeClr val="accent1"/>
                </a:solidFill>
                <a:highlight>
                  <a:schemeClr val="dk1"/>
                </a:highlight>
              </a:defRPr>
            </a:lvl7pPr>
            <a:lvl8pPr indent="-317500" lvl="7" marL="3657600" rtl="0" algn="ctr">
              <a:lnSpc>
                <a:spcPct val="115000"/>
              </a:lnSpc>
              <a:spcBef>
                <a:spcPts val="1600"/>
              </a:spcBef>
              <a:spcAft>
                <a:spcPts val="0"/>
              </a:spcAft>
              <a:buClr>
                <a:schemeClr val="accent1"/>
              </a:buClr>
              <a:buSzPts val="1400"/>
              <a:buChar char="○"/>
              <a:defRPr>
                <a:solidFill>
                  <a:schemeClr val="accent1"/>
                </a:solidFill>
                <a:highlight>
                  <a:schemeClr val="dk1"/>
                </a:highlight>
              </a:defRPr>
            </a:lvl8pPr>
            <a:lvl9pPr indent="-317500" lvl="8" marL="4114800" rtl="0" algn="ctr">
              <a:lnSpc>
                <a:spcPct val="115000"/>
              </a:lnSpc>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96" name="Google Shape;96;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 name="Shape 101"/>
        <p:cNvGrpSpPr/>
        <p:nvPr/>
      </p:nvGrpSpPr>
      <p:grpSpPr>
        <a:xfrm>
          <a:off x="0" y="0"/>
          <a:ext cx="0" cy="0"/>
          <a:chOff x="0" y="0"/>
          <a:chExt cx="0" cy="0"/>
        </a:xfrm>
      </p:grpSpPr>
      <p:sp>
        <p:nvSpPr>
          <p:cNvPr id="102" name="Google Shape;102;p26"/>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3" name="Shape 103"/>
        <p:cNvGrpSpPr/>
        <p:nvPr/>
      </p:nvGrpSpPr>
      <p:grpSpPr>
        <a:xfrm>
          <a:off x="0" y="0"/>
          <a:ext cx="0" cy="0"/>
          <a:chOff x="0" y="0"/>
          <a:chExt cx="0" cy="0"/>
        </a:xfrm>
      </p:grpSpPr>
      <p:sp>
        <p:nvSpPr>
          <p:cNvPr id="104" name="Google Shape;104;p27"/>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accent1"/>
              </a:buClr>
              <a:buSzPts val="1400"/>
              <a:buFont typeface="Amatic SC"/>
              <a:buNone/>
              <a:defRPr b="1" i="0" sz="4200" u="none" cap="none" strike="noStrike">
                <a:solidFill>
                  <a:schemeClr val="accent1"/>
                </a:solidFill>
                <a:latin typeface="Amatic SC"/>
                <a:ea typeface="Amatic SC"/>
                <a:cs typeface="Amatic SC"/>
                <a:sym typeface="Amatic SC"/>
              </a:defRPr>
            </a:lvl1pPr>
            <a:lvl2pPr indent="0" lvl="1"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2pPr>
            <a:lvl3pPr indent="0" lvl="2"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3pPr>
            <a:lvl4pPr indent="0" lvl="3"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4pPr>
            <a:lvl5pPr indent="0" lvl="4"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5pPr>
            <a:lvl6pPr indent="0" lvl="5"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6pPr>
            <a:lvl7pPr indent="0" lvl="6"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7pPr>
            <a:lvl8pPr indent="0" lvl="7"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8pPr>
            <a:lvl9pPr indent="0" lvl="8"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9pPr>
          </a:lstStyle>
          <a:p/>
        </p:txBody>
      </p:sp>
      <p:sp>
        <p:nvSpPr>
          <p:cNvPr id="105" name="Google Shape;105;p27"/>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1pPr>
            <a:lvl2pPr indent="-228600" lvl="1" marL="9144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2pPr>
            <a:lvl3pPr indent="-228600" lvl="2" marL="13716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3pPr>
            <a:lvl4pPr indent="-228600" lvl="3" marL="18288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4pPr>
            <a:lvl5pPr indent="-228600" lvl="4" marL="22860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5pPr>
            <a:lvl6pPr indent="-228600" lvl="5" marL="27432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6pPr>
            <a:lvl7pPr indent="-228600" lvl="6" marL="32004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7pPr>
            <a:lvl8pPr indent="-228600" lvl="7" marL="36576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8pPr>
            <a:lvl9pPr indent="-228600" lvl="8" marL="4114800" marR="0" rtl="0" algn="l">
              <a:lnSpc>
                <a:spcPct val="115000"/>
              </a:lnSpc>
              <a:spcBef>
                <a:spcPts val="1600"/>
              </a:spcBef>
              <a:spcAft>
                <a:spcPts val="160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9pPr>
          </a:lstStyle>
          <a:p/>
        </p:txBody>
      </p:sp>
      <p:sp>
        <p:nvSpPr>
          <p:cNvPr id="106" name="Google Shape;106;p27"/>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07" name="Shape 107"/>
        <p:cNvGrpSpPr/>
        <p:nvPr/>
      </p:nvGrpSpPr>
      <p:grpSpPr>
        <a:xfrm>
          <a:off x="0" y="0"/>
          <a:ext cx="0" cy="0"/>
          <a:chOff x="0" y="0"/>
          <a:chExt cx="0" cy="0"/>
        </a:xfrm>
      </p:grpSpPr>
      <p:sp>
        <p:nvSpPr>
          <p:cNvPr id="108" name="Google Shape;108;p28"/>
          <p:cNvSpPr txBox="1"/>
          <p:nvPr>
            <p:ph type="title"/>
          </p:nvPr>
        </p:nvSpPr>
        <p:spPr>
          <a:xfrm>
            <a:off x="2802750" y="802500"/>
            <a:ext cx="3538500" cy="3538500"/>
          </a:xfrm>
          <a:prstGeom prst="rect">
            <a:avLst/>
          </a:prstGeom>
          <a:solidFill>
            <a:srgbClr val="FFFFFF"/>
          </a:solid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accent1"/>
              </a:buClr>
              <a:buSzPts val="1400"/>
              <a:buFont typeface="Amatic SC"/>
              <a:buNone/>
              <a:defRPr b="1" i="0" sz="4800" u="none" cap="none" strike="noStrike">
                <a:solidFill>
                  <a:schemeClr val="accent1"/>
                </a:solidFill>
                <a:latin typeface="Amatic SC"/>
                <a:ea typeface="Amatic SC"/>
                <a:cs typeface="Amatic SC"/>
                <a:sym typeface="Amatic SC"/>
              </a:defRPr>
            </a:lvl1pPr>
            <a:lvl2pPr indent="0" lvl="1" rtl="0" algn="ctr">
              <a:spcBef>
                <a:spcPts val="0"/>
              </a:spcBef>
              <a:spcAft>
                <a:spcPts val="0"/>
              </a:spcAft>
              <a:buClr>
                <a:schemeClr val="accent1"/>
              </a:buClr>
              <a:buSzPts val="1400"/>
              <a:buFont typeface="Amatic SC"/>
              <a:buNone/>
              <a:defRPr b="1" sz="4800">
                <a:solidFill>
                  <a:schemeClr val="accent1"/>
                </a:solidFill>
                <a:latin typeface="Amatic SC"/>
                <a:ea typeface="Amatic SC"/>
                <a:cs typeface="Amatic SC"/>
                <a:sym typeface="Amatic SC"/>
              </a:defRPr>
            </a:lvl2pPr>
            <a:lvl3pPr indent="0" lvl="2" rtl="0" algn="ctr">
              <a:spcBef>
                <a:spcPts val="0"/>
              </a:spcBef>
              <a:spcAft>
                <a:spcPts val="0"/>
              </a:spcAft>
              <a:buClr>
                <a:schemeClr val="accent1"/>
              </a:buClr>
              <a:buSzPts val="1400"/>
              <a:buFont typeface="Amatic SC"/>
              <a:buNone/>
              <a:defRPr b="1" sz="4800">
                <a:solidFill>
                  <a:schemeClr val="accent1"/>
                </a:solidFill>
                <a:latin typeface="Amatic SC"/>
                <a:ea typeface="Amatic SC"/>
                <a:cs typeface="Amatic SC"/>
                <a:sym typeface="Amatic SC"/>
              </a:defRPr>
            </a:lvl3pPr>
            <a:lvl4pPr indent="0" lvl="3" rtl="0" algn="ctr">
              <a:spcBef>
                <a:spcPts val="0"/>
              </a:spcBef>
              <a:spcAft>
                <a:spcPts val="0"/>
              </a:spcAft>
              <a:buClr>
                <a:schemeClr val="accent1"/>
              </a:buClr>
              <a:buSzPts val="1400"/>
              <a:buFont typeface="Amatic SC"/>
              <a:buNone/>
              <a:defRPr b="1" sz="4800">
                <a:solidFill>
                  <a:schemeClr val="accent1"/>
                </a:solidFill>
                <a:latin typeface="Amatic SC"/>
                <a:ea typeface="Amatic SC"/>
                <a:cs typeface="Amatic SC"/>
                <a:sym typeface="Amatic SC"/>
              </a:defRPr>
            </a:lvl4pPr>
            <a:lvl5pPr indent="0" lvl="4" rtl="0" algn="ctr">
              <a:spcBef>
                <a:spcPts val="0"/>
              </a:spcBef>
              <a:spcAft>
                <a:spcPts val="0"/>
              </a:spcAft>
              <a:buClr>
                <a:schemeClr val="accent1"/>
              </a:buClr>
              <a:buSzPts val="1400"/>
              <a:buFont typeface="Amatic SC"/>
              <a:buNone/>
              <a:defRPr b="1" sz="4800">
                <a:solidFill>
                  <a:schemeClr val="accent1"/>
                </a:solidFill>
                <a:latin typeface="Amatic SC"/>
                <a:ea typeface="Amatic SC"/>
                <a:cs typeface="Amatic SC"/>
                <a:sym typeface="Amatic SC"/>
              </a:defRPr>
            </a:lvl5pPr>
            <a:lvl6pPr indent="0" lvl="5" rtl="0" algn="ctr">
              <a:spcBef>
                <a:spcPts val="0"/>
              </a:spcBef>
              <a:spcAft>
                <a:spcPts val="0"/>
              </a:spcAft>
              <a:buClr>
                <a:schemeClr val="accent1"/>
              </a:buClr>
              <a:buSzPts val="1400"/>
              <a:buFont typeface="Amatic SC"/>
              <a:buNone/>
              <a:defRPr b="1" sz="4800">
                <a:solidFill>
                  <a:schemeClr val="accent1"/>
                </a:solidFill>
                <a:latin typeface="Amatic SC"/>
                <a:ea typeface="Amatic SC"/>
                <a:cs typeface="Amatic SC"/>
                <a:sym typeface="Amatic SC"/>
              </a:defRPr>
            </a:lvl6pPr>
            <a:lvl7pPr indent="0" lvl="6" rtl="0" algn="ctr">
              <a:spcBef>
                <a:spcPts val="0"/>
              </a:spcBef>
              <a:spcAft>
                <a:spcPts val="0"/>
              </a:spcAft>
              <a:buClr>
                <a:schemeClr val="accent1"/>
              </a:buClr>
              <a:buSzPts val="1400"/>
              <a:buFont typeface="Amatic SC"/>
              <a:buNone/>
              <a:defRPr b="1" sz="4800">
                <a:solidFill>
                  <a:schemeClr val="accent1"/>
                </a:solidFill>
                <a:latin typeface="Amatic SC"/>
                <a:ea typeface="Amatic SC"/>
                <a:cs typeface="Amatic SC"/>
                <a:sym typeface="Amatic SC"/>
              </a:defRPr>
            </a:lvl7pPr>
            <a:lvl8pPr indent="0" lvl="7" rtl="0" algn="ctr">
              <a:spcBef>
                <a:spcPts val="0"/>
              </a:spcBef>
              <a:spcAft>
                <a:spcPts val="0"/>
              </a:spcAft>
              <a:buClr>
                <a:schemeClr val="accent1"/>
              </a:buClr>
              <a:buSzPts val="1400"/>
              <a:buFont typeface="Amatic SC"/>
              <a:buNone/>
              <a:defRPr b="1" sz="4800">
                <a:solidFill>
                  <a:schemeClr val="accent1"/>
                </a:solidFill>
                <a:latin typeface="Amatic SC"/>
                <a:ea typeface="Amatic SC"/>
                <a:cs typeface="Amatic SC"/>
                <a:sym typeface="Amatic SC"/>
              </a:defRPr>
            </a:lvl8pPr>
            <a:lvl9pPr indent="0" lvl="8" rtl="0" algn="ctr">
              <a:spcBef>
                <a:spcPts val="0"/>
              </a:spcBef>
              <a:spcAft>
                <a:spcPts val="0"/>
              </a:spcAft>
              <a:buClr>
                <a:schemeClr val="accent1"/>
              </a:buClr>
              <a:buSzPts val="1400"/>
              <a:buFont typeface="Amatic SC"/>
              <a:buNone/>
              <a:defRPr b="1" sz="4800">
                <a:solidFill>
                  <a:schemeClr val="accent1"/>
                </a:solidFill>
                <a:latin typeface="Amatic SC"/>
                <a:ea typeface="Amatic SC"/>
                <a:cs typeface="Amatic SC"/>
                <a:sym typeface="Amatic SC"/>
              </a:defRPr>
            </a:lvl9pPr>
          </a:lstStyle>
          <a:p/>
        </p:txBody>
      </p:sp>
      <p:sp>
        <p:nvSpPr>
          <p:cNvPr id="109" name="Google Shape;109;p28"/>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110" name="Shape 110"/>
        <p:cNvGrpSpPr/>
        <p:nvPr/>
      </p:nvGrpSpPr>
      <p:grpSpPr>
        <a:xfrm>
          <a:off x="0" y="0"/>
          <a:ext cx="0" cy="0"/>
          <a:chOff x="0" y="0"/>
          <a:chExt cx="0" cy="0"/>
        </a:xfrm>
      </p:grpSpPr>
      <p:sp>
        <p:nvSpPr>
          <p:cNvPr id="111" name="Google Shape;111;p29"/>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9"/>
          <p:cNvSpPr txBox="1"/>
          <p:nvPr>
            <p:ph type="ctrTitle"/>
          </p:nvPr>
        </p:nvSpPr>
        <p:spPr>
          <a:xfrm>
            <a:off x="311700" y="392150"/>
            <a:ext cx="8520600" cy="26904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accent1"/>
              </a:buClr>
              <a:buSzPts val="1400"/>
              <a:buFont typeface="Amatic SC"/>
              <a:buNone/>
              <a:defRPr b="1" i="0" sz="8000" u="none" cap="none" strike="noStrike">
                <a:solidFill>
                  <a:schemeClr val="accent1"/>
                </a:solidFill>
                <a:latin typeface="Amatic SC"/>
                <a:ea typeface="Amatic SC"/>
                <a:cs typeface="Amatic SC"/>
                <a:sym typeface="Amatic SC"/>
              </a:defRPr>
            </a:lvl1pPr>
            <a:lvl2pPr indent="0" lvl="1" rtl="0" algn="ctr">
              <a:spcBef>
                <a:spcPts val="0"/>
              </a:spcBef>
              <a:spcAft>
                <a:spcPts val="0"/>
              </a:spcAft>
              <a:buClr>
                <a:schemeClr val="accent1"/>
              </a:buClr>
              <a:buSzPts val="1400"/>
              <a:buFont typeface="Amatic SC"/>
              <a:buNone/>
              <a:defRPr b="1" sz="8000">
                <a:solidFill>
                  <a:schemeClr val="accent1"/>
                </a:solidFill>
                <a:latin typeface="Amatic SC"/>
                <a:ea typeface="Amatic SC"/>
                <a:cs typeface="Amatic SC"/>
                <a:sym typeface="Amatic SC"/>
              </a:defRPr>
            </a:lvl2pPr>
            <a:lvl3pPr indent="0" lvl="2" rtl="0" algn="ctr">
              <a:spcBef>
                <a:spcPts val="0"/>
              </a:spcBef>
              <a:spcAft>
                <a:spcPts val="0"/>
              </a:spcAft>
              <a:buClr>
                <a:schemeClr val="accent1"/>
              </a:buClr>
              <a:buSzPts val="1400"/>
              <a:buFont typeface="Amatic SC"/>
              <a:buNone/>
              <a:defRPr b="1" sz="8000">
                <a:solidFill>
                  <a:schemeClr val="accent1"/>
                </a:solidFill>
                <a:latin typeface="Amatic SC"/>
                <a:ea typeface="Amatic SC"/>
                <a:cs typeface="Amatic SC"/>
                <a:sym typeface="Amatic SC"/>
              </a:defRPr>
            </a:lvl3pPr>
            <a:lvl4pPr indent="0" lvl="3" rtl="0" algn="ctr">
              <a:spcBef>
                <a:spcPts val="0"/>
              </a:spcBef>
              <a:spcAft>
                <a:spcPts val="0"/>
              </a:spcAft>
              <a:buClr>
                <a:schemeClr val="accent1"/>
              </a:buClr>
              <a:buSzPts val="1400"/>
              <a:buFont typeface="Amatic SC"/>
              <a:buNone/>
              <a:defRPr b="1" sz="8000">
                <a:solidFill>
                  <a:schemeClr val="accent1"/>
                </a:solidFill>
                <a:latin typeface="Amatic SC"/>
                <a:ea typeface="Amatic SC"/>
                <a:cs typeface="Amatic SC"/>
                <a:sym typeface="Amatic SC"/>
              </a:defRPr>
            </a:lvl4pPr>
            <a:lvl5pPr indent="0" lvl="4" rtl="0" algn="ctr">
              <a:spcBef>
                <a:spcPts val="0"/>
              </a:spcBef>
              <a:spcAft>
                <a:spcPts val="0"/>
              </a:spcAft>
              <a:buClr>
                <a:schemeClr val="accent1"/>
              </a:buClr>
              <a:buSzPts val="1400"/>
              <a:buFont typeface="Amatic SC"/>
              <a:buNone/>
              <a:defRPr b="1" sz="8000">
                <a:solidFill>
                  <a:schemeClr val="accent1"/>
                </a:solidFill>
                <a:latin typeface="Amatic SC"/>
                <a:ea typeface="Amatic SC"/>
                <a:cs typeface="Amatic SC"/>
                <a:sym typeface="Amatic SC"/>
              </a:defRPr>
            </a:lvl5pPr>
            <a:lvl6pPr indent="0" lvl="5" rtl="0" algn="ctr">
              <a:spcBef>
                <a:spcPts val="0"/>
              </a:spcBef>
              <a:spcAft>
                <a:spcPts val="0"/>
              </a:spcAft>
              <a:buClr>
                <a:schemeClr val="accent1"/>
              </a:buClr>
              <a:buSzPts val="1400"/>
              <a:buFont typeface="Amatic SC"/>
              <a:buNone/>
              <a:defRPr b="1" sz="8000">
                <a:solidFill>
                  <a:schemeClr val="accent1"/>
                </a:solidFill>
                <a:latin typeface="Amatic SC"/>
                <a:ea typeface="Amatic SC"/>
                <a:cs typeface="Amatic SC"/>
                <a:sym typeface="Amatic SC"/>
              </a:defRPr>
            </a:lvl6pPr>
            <a:lvl7pPr indent="0" lvl="6" rtl="0" algn="ctr">
              <a:spcBef>
                <a:spcPts val="0"/>
              </a:spcBef>
              <a:spcAft>
                <a:spcPts val="0"/>
              </a:spcAft>
              <a:buClr>
                <a:schemeClr val="accent1"/>
              </a:buClr>
              <a:buSzPts val="1400"/>
              <a:buFont typeface="Amatic SC"/>
              <a:buNone/>
              <a:defRPr b="1" sz="8000">
                <a:solidFill>
                  <a:schemeClr val="accent1"/>
                </a:solidFill>
                <a:latin typeface="Amatic SC"/>
                <a:ea typeface="Amatic SC"/>
                <a:cs typeface="Amatic SC"/>
                <a:sym typeface="Amatic SC"/>
              </a:defRPr>
            </a:lvl7pPr>
            <a:lvl8pPr indent="0" lvl="7" rtl="0" algn="ctr">
              <a:spcBef>
                <a:spcPts val="0"/>
              </a:spcBef>
              <a:spcAft>
                <a:spcPts val="0"/>
              </a:spcAft>
              <a:buClr>
                <a:schemeClr val="accent1"/>
              </a:buClr>
              <a:buSzPts val="1400"/>
              <a:buFont typeface="Amatic SC"/>
              <a:buNone/>
              <a:defRPr b="1" sz="8000">
                <a:solidFill>
                  <a:schemeClr val="accent1"/>
                </a:solidFill>
                <a:latin typeface="Amatic SC"/>
                <a:ea typeface="Amatic SC"/>
                <a:cs typeface="Amatic SC"/>
                <a:sym typeface="Amatic SC"/>
              </a:defRPr>
            </a:lvl8pPr>
            <a:lvl9pPr indent="0" lvl="8" rtl="0" algn="ctr">
              <a:spcBef>
                <a:spcPts val="0"/>
              </a:spcBef>
              <a:spcAft>
                <a:spcPts val="0"/>
              </a:spcAft>
              <a:buClr>
                <a:schemeClr val="accent1"/>
              </a:buClr>
              <a:buSzPts val="1400"/>
              <a:buFont typeface="Amatic SC"/>
              <a:buNone/>
              <a:defRPr b="1" sz="8000">
                <a:solidFill>
                  <a:schemeClr val="accent1"/>
                </a:solidFill>
                <a:latin typeface="Amatic SC"/>
                <a:ea typeface="Amatic SC"/>
                <a:cs typeface="Amatic SC"/>
                <a:sym typeface="Amatic SC"/>
              </a:defRPr>
            </a:lvl9pPr>
          </a:lstStyle>
          <a:p/>
        </p:txBody>
      </p:sp>
      <p:sp>
        <p:nvSpPr>
          <p:cNvPr id="113" name="Google Shape;113;p29"/>
          <p:cNvSpPr txBox="1"/>
          <p:nvPr>
            <p:ph idx="1" type="subTitle"/>
          </p:nvPr>
        </p:nvSpPr>
        <p:spPr>
          <a:xfrm>
            <a:off x="311700" y="3890400"/>
            <a:ext cx="8520600" cy="7062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accent1"/>
              </a:buClr>
              <a:buSzPts val="1400"/>
              <a:buFont typeface="Source Code Pro"/>
              <a:buNone/>
              <a:defRPr b="1" i="0" sz="2100" u="none" cap="none" strike="noStrike">
                <a:solidFill>
                  <a:schemeClr val="accent1"/>
                </a:solidFill>
                <a:latin typeface="Source Code Pro"/>
                <a:ea typeface="Source Code Pro"/>
                <a:cs typeface="Source Code Pro"/>
                <a:sym typeface="Source Code Pro"/>
              </a:defRPr>
            </a:lvl1pPr>
            <a:lvl2pPr indent="0" lvl="1" marL="457200" marR="0" rtl="0" algn="ctr">
              <a:lnSpc>
                <a:spcPct val="100000"/>
              </a:lnSpc>
              <a:spcBef>
                <a:spcPts val="0"/>
              </a:spcBef>
              <a:spcAft>
                <a:spcPts val="0"/>
              </a:spcAft>
              <a:buClr>
                <a:schemeClr val="accent1"/>
              </a:buClr>
              <a:buSzPts val="1400"/>
              <a:buFont typeface="Source Code Pro"/>
              <a:buNone/>
              <a:defRPr b="1" i="0" sz="2100" u="none" cap="none" strike="noStrike">
                <a:solidFill>
                  <a:schemeClr val="accent1"/>
                </a:solidFill>
                <a:latin typeface="Source Code Pro"/>
                <a:ea typeface="Source Code Pro"/>
                <a:cs typeface="Source Code Pro"/>
                <a:sym typeface="Source Code Pro"/>
              </a:defRPr>
            </a:lvl2pPr>
            <a:lvl3pPr indent="0" lvl="2" marL="914400" marR="0" rtl="0" algn="ctr">
              <a:lnSpc>
                <a:spcPct val="100000"/>
              </a:lnSpc>
              <a:spcBef>
                <a:spcPts val="0"/>
              </a:spcBef>
              <a:spcAft>
                <a:spcPts val="0"/>
              </a:spcAft>
              <a:buClr>
                <a:schemeClr val="accent1"/>
              </a:buClr>
              <a:buSzPts val="1400"/>
              <a:buFont typeface="Source Code Pro"/>
              <a:buNone/>
              <a:defRPr b="1" i="0" sz="2100" u="none" cap="none" strike="noStrike">
                <a:solidFill>
                  <a:schemeClr val="accent1"/>
                </a:solidFill>
                <a:latin typeface="Source Code Pro"/>
                <a:ea typeface="Source Code Pro"/>
                <a:cs typeface="Source Code Pro"/>
                <a:sym typeface="Source Code Pro"/>
              </a:defRPr>
            </a:lvl3pPr>
            <a:lvl4pPr indent="0" lvl="3" marL="1371600" marR="0" rtl="0" algn="ctr">
              <a:lnSpc>
                <a:spcPct val="100000"/>
              </a:lnSpc>
              <a:spcBef>
                <a:spcPts val="0"/>
              </a:spcBef>
              <a:spcAft>
                <a:spcPts val="0"/>
              </a:spcAft>
              <a:buClr>
                <a:schemeClr val="accent1"/>
              </a:buClr>
              <a:buSzPts val="1400"/>
              <a:buFont typeface="Source Code Pro"/>
              <a:buNone/>
              <a:defRPr b="1" i="0" sz="2100" u="none" cap="none" strike="noStrike">
                <a:solidFill>
                  <a:schemeClr val="accent1"/>
                </a:solidFill>
                <a:latin typeface="Source Code Pro"/>
                <a:ea typeface="Source Code Pro"/>
                <a:cs typeface="Source Code Pro"/>
                <a:sym typeface="Source Code Pro"/>
              </a:defRPr>
            </a:lvl4pPr>
            <a:lvl5pPr indent="0" lvl="4" marL="1828800" marR="0" rtl="0" algn="ctr">
              <a:lnSpc>
                <a:spcPct val="100000"/>
              </a:lnSpc>
              <a:spcBef>
                <a:spcPts val="0"/>
              </a:spcBef>
              <a:spcAft>
                <a:spcPts val="0"/>
              </a:spcAft>
              <a:buClr>
                <a:schemeClr val="accent1"/>
              </a:buClr>
              <a:buSzPts val="1400"/>
              <a:buFont typeface="Source Code Pro"/>
              <a:buNone/>
              <a:defRPr b="1" i="0" sz="2100" u="none" cap="none" strike="noStrike">
                <a:solidFill>
                  <a:schemeClr val="accent1"/>
                </a:solidFill>
                <a:latin typeface="Source Code Pro"/>
                <a:ea typeface="Source Code Pro"/>
                <a:cs typeface="Source Code Pro"/>
                <a:sym typeface="Source Code Pro"/>
              </a:defRPr>
            </a:lvl5pPr>
            <a:lvl6pPr indent="0" lvl="5" marL="2286000" marR="0" rtl="0" algn="ctr">
              <a:lnSpc>
                <a:spcPct val="100000"/>
              </a:lnSpc>
              <a:spcBef>
                <a:spcPts val="0"/>
              </a:spcBef>
              <a:spcAft>
                <a:spcPts val="0"/>
              </a:spcAft>
              <a:buClr>
                <a:schemeClr val="accent1"/>
              </a:buClr>
              <a:buSzPts val="1400"/>
              <a:buFont typeface="Source Code Pro"/>
              <a:buNone/>
              <a:defRPr b="1" i="0" sz="2100" u="none" cap="none" strike="noStrike">
                <a:solidFill>
                  <a:schemeClr val="accent1"/>
                </a:solidFill>
                <a:latin typeface="Source Code Pro"/>
                <a:ea typeface="Source Code Pro"/>
                <a:cs typeface="Source Code Pro"/>
                <a:sym typeface="Source Code Pro"/>
              </a:defRPr>
            </a:lvl6pPr>
            <a:lvl7pPr indent="0" lvl="6" marL="2743200" marR="0" rtl="0" algn="ctr">
              <a:lnSpc>
                <a:spcPct val="100000"/>
              </a:lnSpc>
              <a:spcBef>
                <a:spcPts val="0"/>
              </a:spcBef>
              <a:spcAft>
                <a:spcPts val="0"/>
              </a:spcAft>
              <a:buClr>
                <a:schemeClr val="accent1"/>
              </a:buClr>
              <a:buSzPts val="1400"/>
              <a:buFont typeface="Source Code Pro"/>
              <a:buNone/>
              <a:defRPr b="1" i="0" sz="2100" u="none" cap="none" strike="noStrike">
                <a:solidFill>
                  <a:schemeClr val="accent1"/>
                </a:solidFill>
                <a:latin typeface="Source Code Pro"/>
                <a:ea typeface="Source Code Pro"/>
                <a:cs typeface="Source Code Pro"/>
                <a:sym typeface="Source Code Pro"/>
              </a:defRPr>
            </a:lvl7pPr>
            <a:lvl8pPr indent="0" lvl="7" marL="3200400" marR="0" rtl="0" algn="ctr">
              <a:lnSpc>
                <a:spcPct val="100000"/>
              </a:lnSpc>
              <a:spcBef>
                <a:spcPts val="0"/>
              </a:spcBef>
              <a:spcAft>
                <a:spcPts val="0"/>
              </a:spcAft>
              <a:buClr>
                <a:schemeClr val="accent1"/>
              </a:buClr>
              <a:buSzPts val="1400"/>
              <a:buFont typeface="Source Code Pro"/>
              <a:buNone/>
              <a:defRPr b="1" i="0" sz="2100" u="none" cap="none" strike="noStrike">
                <a:solidFill>
                  <a:schemeClr val="accent1"/>
                </a:solidFill>
                <a:latin typeface="Source Code Pro"/>
                <a:ea typeface="Source Code Pro"/>
                <a:cs typeface="Source Code Pro"/>
                <a:sym typeface="Source Code Pro"/>
              </a:defRPr>
            </a:lvl8pPr>
            <a:lvl9pPr indent="0" lvl="8" marL="3657600" marR="0" rtl="0" algn="ctr">
              <a:lnSpc>
                <a:spcPct val="100000"/>
              </a:lnSpc>
              <a:spcBef>
                <a:spcPts val="0"/>
              </a:spcBef>
              <a:spcAft>
                <a:spcPts val="0"/>
              </a:spcAft>
              <a:buClr>
                <a:schemeClr val="accent1"/>
              </a:buClr>
              <a:buSzPts val="1400"/>
              <a:buFont typeface="Source Code Pro"/>
              <a:buNone/>
              <a:defRPr b="1" i="0" sz="2100" u="none" cap="none" strike="noStrike">
                <a:solidFill>
                  <a:schemeClr val="accent1"/>
                </a:solidFill>
                <a:latin typeface="Source Code Pro"/>
                <a:ea typeface="Source Code Pro"/>
                <a:cs typeface="Source Code Pro"/>
                <a:sym typeface="Source Code Pro"/>
              </a:defRPr>
            </a:lvl9pPr>
          </a:lstStyle>
          <a:p/>
        </p:txBody>
      </p:sp>
      <p:sp>
        <p:nvSpPr>
          <p:cNvPr id="114" name="Google Shape;114;p29"/>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5" name="Shape 115"/>
        <p:cNvGrpSpPr/>
        <p:nvPr/>
      </p:nvGrpSpPr>
      <p:grpSpPr>
        <a:xfrm>
          <a:off x="0" y="0"/>
          <a:ext cx="0" cy="0"/>
          <a:chOff x="0" y="0"/>
          <a:chExt cx="0" cy="0"/>
        </a:xfrm>
      </p:grpSpPr>
      <p:sp>
        <p:nvSpPr>
          <p:cNvPr id="116" name="Google Shape;116;p30"/>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accent1"/>
              </a:buClr>
              <a:buSzPts val="1400"/>
              <a:buFont typeface="Amatic SC"/>
              <a:buNone/>
              <a:defRPr b="1" i="0" sz="4200" u="none" cap="none" strike="noStrike">
                <a:solidFill>
                  <a:schemeClr val="accent1"/>
                </a:solidFill>
                <a:latin typeface="Amatic SC"/>
                <a:ea typeface="Amatic SC"/>
                <a:cs typeface="Amatic SC"/>
                <a:sym typeface="Amatic SC"/>
              </a:defRPr>
            </a:lvl1pPr>
            <a:lvl2pPr indent="0" lvl="1"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2pPr>
            <a:lvl3pPr indent="0" lvl="2"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3pPr>
            <a:lvl4pPr indent="0" lvl="3"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4pPr>
            <a:lvl5pPr indent="0" lvl="4"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5pPr>
            <a:lvl6pPr indent="0" lvl="5"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6pPr>
            <a:lvl7pPr indent="0" lvl="6"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7pPr>
            <a:lvl8pPr indent="0" lvl="7"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8pPr>
            <a:lvl9pPr indent="0" lvl="8"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9pPr>
          </a:lstStyle>
          <a:p/>
        </p:txBody>
      </p:sp>
      <p:sp>
        <p:nvSpPr>
          <p:cNvPr id="117" name="Google Shape;117;p30"/>
          <p:cNvSpPr txBox="1"/>
          <p:nvPr>
            <p:ph idx="1" type="body"/>
          </p:nvPr>
        </p:nvSpPr>
        <p:spPr>
          <a:xfrm>
            <a:off x="311700" y="1228675"/>
            <a:ext cx="3999900" cy="33402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1pPr>
            <a:lvl2pPr indent="-228600" lvl="1" marL="9144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2pPr>
            <a:lvl3pPr indent="-228600" lvl="2" marL="13716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3pPr>
            <a:lvl4pPr indent="-228600" lvl="3" marL="18288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4pPr>
            <a:lvl5pPr indent="-228600" lvl="4" marL="22860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5pPr>
            <a:lvl6pPr indent="-228600" lvl="5" marL="27432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6pPr>
            <a:lvl7pPr indent="-228600" lvl="6" marL="32004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7pPr>
            <a:lvl8pPr indent="-228600" lvl="7" marL="36576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8pPr>
            <a:lvl9pPr indent="-228600" lvl="8" marL="4114800" marR="0" rtl="0" algn="l">
              <a:lnSpc>
                <a:spcPct val="115000"/>
              </a:lnSpc>
              <a:spcBef>
                <a:spcPts val="1600"/>
              </a:spcBef>
              <a:spcAft>
                <a:spcPts val="160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9pPr>
          </a:lstStyle>
          <a:p/>
        </p:txBody>
      </p:sp>
      <p:sp>
        <p:nvSpPr>
          <p:cNvPr id="118" name="Google Shape;118;p30"/>
          <p:cNvSpPr txBox="1"/>
          <p:nvPr>
            <p:ph idx="2" type="body"/>
          </p:nvPr>
        </p:nvSpPr>
        <p:spPr>
          <a:xfrm>
            <a:off x="4832400" y="1228675"/>
            <a:ext cx="3999900" cy="33402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1pPr>
            <a:lvl2pPr indent="-228600" lvl="1" marL="9144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2pPr>
            <a:lvl3pPr indent="-228600" lvl="2" marL="13716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3pPr>
            <a:lvl4pPr indent="-228600" lvl="3" marL="18288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4pPr>
            <a:lvl5pPr indent="-228600" lvl="4" marL="22860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5pPr>
            <a:lvl6pPr indent="-228600" lvl="5" marL="27432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6pPr>
            <a:lvl7pPr indent="-228600" lvl="6" marL="32004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7pPr>
            <a:lvl8pPr indent="-228600" lvl="7" marL="36576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8pPr>
            <a:lvl9pPr indent="-228600" lvl="8" marL="4114800" marR="0" rtl="0" algn="l">
              <a:lnSpc>
                <a:spcPct val="115000"/>
              </a:lnSpc>
              <a:spcBef>
                <a:spcPts val="1600"/>
              </a:spcBef>
              <a:spcAft>
                <a:spcPts val="160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9pPr>
          </a:lstStyle>
          <a:p/>
        </p:txBody>
      </p:sp>
      <p:sp>
        <p:nvSpPr>
          <p:cNvPr id="119" name="Google Shape;119;p30"/>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0" name="Shape 120"/>
        <p:cNvGrpSpPr/>
        <p:nvPr/>
      </p:nvGrpSpPr>
      <p:grpSpPr>
        <a:xfrm>
          <a:off x="0" y="0"/>
          <a:ext cx="0" cy="0"/>
          <a:chOff x="0" y="0"/>
          <a:chExt cx="0" cy="0"/>
        </a:xfrm>
      </p:grpSpPr>
      <p:sp>
        <p:nvSpPr>
          <p:cNvPr id="121" name="Google Shape;121;p31"/>
          <p:cNvSpPr txBox="1"/>
          <p:nvPr>
            <p:ph type="title"/>
          </p:nvPr>
        </p:nvSpPr>
        <p:spPr>
          <a:xfrm>
            <a:off x="304800" y="309350"/>
            <a:ext cx="8537700" cy="7482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accent1"/>
              </a:buClr>
              <a:buSzPts val="1400"/>
              <a:buFont typeface="Amatic SC"/>
              <a:buNone/>
              <a:defRPr b="1" i="0" sz="4000" u="none" cap="none" strike="noStrike">
                <a:solidFill>
                  <a:schemeClr val="accent1"/>
                </a:solidFill>
                <a:latin typeface="Amatic SC"/>
                <a:ea typeface="Amatic SC"/>
                <a:cs typeface="Amatic SC"/>
                <a:sym typeface="Amatic SC"/>
              </a:defRPr>
            </a:lvl1pPr>
            <a:lvl2pPr indent="0" lvl="1" rtl="0">
              <a:spcBef>
                <a:spcPts val="0"/>
              </a:spcBef>
              <a:spcAft>
                <a:spcPts val="0"/>
              </a:spcAft>
              <a:buClr>
                <a:schemeClr val="accent1"/>
              </a:buClr>
              <a:buSzPts val="1400"/>
              <a:buFont typeface="Amatic SC"/>
              <a:buNone/>
              <a:defRPr b="1" sz="4000">
                <a:solidFill>
                  <a:schemeClr val="accent1"/>
                </a:solidFill>
                <a:latin typeface="Amatic SC"/>
                <a:ea typeface="Amatic SC"/>
                <a:cs typeface="Amatic SC"/>
                <a:sym typeface="Amatic SC"/>
              </a:defRPr>
            </a:lvl2pPr>
            <a:lvl3pPr indent="0" lvl="2" rtl="0">
              <a:spcBef>
                <a:spcPts val="0"/>
              </a:spcBef>
              <a:spcAft>
                <a:spcPts val="0"/>
              </a:spcAft>
              <a:buClr>
                <a:schemeClr val="accent1"/>
              </a:buClr>
              <a:buSzPts val="1400"/>
              <a:buFont typeface="Amatic SC"/>
              <a:buNone/>
              <a:defRPr b="1" sz="4000">
                <a:solidFill>
                  <a:schemeClr val="accent1"/>
                </a:solidFill>
                <a:latin typeface="Amatic SC"/>
                <a:ea typeface="Amatic SC"/>
                <a:cs typeface="Amatic SC"/>
                <a:sym typeface="Amatic SC"/>
              </a:defRPr>
            </a:lvl3pPr>
            <a:lvl4pPr indent="0" lvl="3" rtl="0">
              <a:spcBef>
                <a:spcPts val="0"/>
              </a:spcBef>
              <a:spcAft>
                <a:spcPts val="0"/>
              </a:spcAft>
              <a:buClr>
                <a:schemeClr val="accent1"/>
              </a:buClr>
              <a:buSzPts val="1400"/>
              <a:buFont typeface="Amatic SC"/>
              <a:buNone/>
              <a:defRPr b="1" sz="4000">
                <a:solidFill>
                  <a:schemeClr val="accent1"/>
                </a:solidFill>
                <a:latin typeface="Amatic SC"/>
                <a:ea typeface="Amatic SC"/>
                <a:cs typeface="Amatic SC"/>
                <a:sym typeface="Amatic SC"/>
              </a:defRPr>
            </a:lvl4pPr>
            <a:lvl5pPr indent="0" lvl="4" rtl="0">
              <a:spcBef>
                <a:spcPts val="0"/>
              </a:spcBef>
              <a:spcAft>
                <a:spcPts val="0"/>
              </a:spcAft>
              <a:buClr>
                <a:schemeClr val="accent1"/>
              </a:buClr>
              <a:buSzPts val="1400"/>
              <a:buFont typeface="Amatic SC"/>
              <a:buNone/>
              <a:defRPr b="1" sz="4000">
                <a:solidFill>
                  <a:schemeClr val="accent1"/>
                </a:solidFill>
                <a:latin typeface="Amatic SC"/>
                <a:ea typeface="Amatic SC"/>
                <a:cs typeface="Amatic SC"/>
                <a:sym typeface="Amatic SC"/>
              </a:defRPr>
            </a:lvl5pPr>
            <a:lvl6pPr indent="0" lvl="5" rtl="0">
              <a:spcBef>
                <a:spcPts val="0"/>
              </a:spcBef>
              <a:spcAft>
                <a:spcPts val="0"/>
              </a:spcAft>
              <a:buClr>
                <a:schemeClr val="accent1"/>
              </a:buClr>
              <a:buSzPts val="1400"/>
              <a:buFont typeface="Amatic SC"/>
              <a:buNone/>
              <a:defRPr b="1" sz="4000">
                <a:solidFill>
                  <a:schemeClr val="accent1"/>
                </a:solidFill>
                <a:latin typeface="Amatic SC"/>
                <a:ea typeface="Amatic SC"/>
                <a:cs typeface="Amatic SC"/>
                <a:sym typeface="Amatic SC"/>
              </a:defRPr>
            </a:lvl6pPr>
            <a:lvl7pPr indent="0" lvl="6" rtl="0">
              <a:spcBef>
                <a:spcPts val="0"/>
              </a:spcBef>
              <a:spcAft>
                <a:spcPts val="0"/>
              </a:spcAft>
              <a:buClr>
                <a:schemeClr val="accent1"/>
              </a:buClr>
              <a:buSzPts val="1400"/>
              <a:buFont typeface="Amatic SC"/>
              <a:buNone/>
              <a:defRPr b="1" sz="4000">
                <a:solidFill>
                  <a:schemeClr val="accent1"/>
                </a:solidFill>
                <a:latin typeface="Amatic SC"/>
                <a:ea typeface="Amatic SC"/>
                <a:cs typeface="Amatic SC"/>
                <a:sym typeface="Amatic SC"/>
              </a:defRPr>
            </a:lvl7pPr>
            <a:lvl8pPr indent="0" lvl="7" rtl="0">
              <a:spcBef>
                <a:spcPts val="0"/>
              </a:spcBef>
              <a:spcAft>
                <a:spcPts val="0"/>
              </a:spcAft>
              <a:buClr>
                <a:schemeClr val="accent1"/>
              </a:buClr>
              <a:buSzPts val="1400"/>
              <a:buFont typeface="Amatic SC"/>
              <a:buNone/>
              <a:defRPr b="1" sz="4000">
                <a:solidFill>
                  <a:schemeClr val="accent1"/>
                </a:solidFill>
                <a:latin typeface="Amatic SC"/>
                <a:ea typeface="Amatic SC"/>
                <a:cs typeface="Amatic SC"/>
                <a:sym typeface="Amatic SC"/>
              </a:defRPr>
            </a:lvl8pPr>
            <a:lvl9pPr indent="0" lvl="8" rtl="0">
              <a:spcBef>
                <a:spcPts val="0"/>
              </a:spcBef>
              <a:spcAft>
                <a:spcPts val="0"/>
              </a:spcAft>
              <a:buClr>
                <a:schemeClr val="accent1"/>
              </a:buClr>
              <a:buSzPts val="1400"/>
              <a:buFont typeface="Amatic SC"/>
              <a:buNone/>
              <a:defRPr b="1" sz="4000">
                <a:solidFill>
                  <a:schemeClr val="accent1"/>
                </a:solidFill>
                <a:latin typeface="Amatic SC"/>
                <a:ea typeface="Amatic SC"/>
                <a:cs typeface="Amatic SC"/>
                <a:sym typeface="Amatic SC"/>
              </a:defRPr>
            </a:lvl9pPr>
          </a:lstStyle>
          <a:p/>
        </p:txBody>
      </p:sp>
      <p:sp>
        <p:nvSpPr>
          <p:cNvPr id="122" name="Google Shape;122;p31"/>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23" name="Shape 123"/>
        <p:cNvGrpSpPr/>
        <p:nvPr/>
      </p:nvGrpSpPr>
      <p:grpSpPr>
        <a:xfrm>
          <a:off x="0" y="0"/>
          <a:ext cx="0" cy="0"/>
          <a:chOff x="0" y="0"/>
          <a:chExt cx="0" cy="0"/>
        </a:xfrm>
      </p:grpSpPr>
      <p:sp>
        <p:nvSpPr>
          <p:cNvPr id="124" name="Google Shape;124;p3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accent1"/>
              </a:buClr>
              <a:buSzPts val="1400"/>
              <a:buFont typeface="Amatic SC"/>
              <a:buNone/>
              <a:defRPr b="1" i="0" sz="3000" u="none" cap="none" strike="noStrike">
                <a:solidFill>
                  <a:schemeClr val="accent1"/>
                </a:solidFill>
                <a:latin typeface="Amatic SC"/>
                <a:ea typeface="Amatic SC"/>
                <a:cs typeface="Amatic SC"/>
                <a:sym typeface="Amatic SC"/>
              </a:defRPr>
            </a:lvl1pPr>
            <a:lvl2pPr indent="0" lvl="1" rtl="0">
              <a:spcBef>
                <a:spcPts val="0"/>
              </a:spcBef>
              <a:spcAft>
                <a:spcPts val="0"/>
              </a:spcAft>
              <a:buClr>
                <a:schemeClr val="accent1"/>
              </a:buClr>
              <a:buSzPts val="1400"/>
              <a:buFont typeface="Amatic SC"/>
              <a:buNone/>
              <a:defRPr b="1" sz="3000">
                <a:solidFill>
                  <a:schemeClr val="accent1"/>
                </a:solidFill>
                <a:latin typeface="Amatic SC"/>
                <a:ea typeface="Amatic SC"/>
                <a:cs typeface="Amatic SC"/>
                <a:sym typeface="Amatic SC"/>
              </a:defRPr>
            </a:lvl2pPr>
            <a:lvl3pPr indent="0" lvl="2" rtl="0">
              <a:spcBef>
                <a:spcPts val="0"/>
              </a:spcBef>
              <a:spcAft>
                <a:spcPts val="0"/>
              </a:spcAft>
              <a:buClr>
                <a:schemeClr val="accent1"/>
              </a:buClr>
              <a:buSzPts val="1400"/>
              <a:buFont typeface="Amatic SC"/>
              <a:buNone/>
              <a:defRPr b="1" sz="3000">
                <a:solidFill>
                  <a:schemeClr val="accent1"/>
                </a:solidFill>
                <a:latin typeface="Amatic SC"/>
                <a:ea typeface="Amatic SC"/>
                <a:cs typeface="Amatic SC"/>
                <a:sym typeface="Amatic SC"/>
              </a:defRPr>
            </a:lvl3pPr>
            <a:lvl4pPr indent="0" lvl="3" rtl="0">
              <a:spcBef>
                <a:spcPts val="0"/>
              </a:spcBef>
              <a:spcAft>
                <a:spcPts val="0"/>
              </a:spcAft>
              <a:buClr>
                <a:schemeClr val="accent1"/>
              </a:buClr>
              <a:buSzPts val="1400"/>
              <a:buFont typeface="Amatic SC"/>
              <a:buNone/>
              <a:defRPr b="1" sz="3000">
                <a:solidFill>
                  <a:schemeClr val="accent1"/>
                </a:solidFill>
                <a:latin typeface="Amatic SC"/>
                <a:ea typeface="Amatic SC"/>
                <a:cs typeface="Amatic SC"/>
                <a:sym typeface="Amatic SC"/>
              </a:defRPr>
            </a:lvl4pPr>
            <a:lvl5pPr indent="0" lvl="4" rtl="0">
              <a:spcBef>
                <a:spcPts val="0"/>
              </a:spcBef>
              <a:spcAft>
                <a:spcPts val="0"/>
              </a:spcAft>
              <a:buClr>
                <a:schemeClr val="accent1"/>
              </a:buClr>
              <a:buSzPts val="1400"/>
              <a:buFont typeface="Amatic SC"/>
              <a:buNone/>
              <a:defRPr b="1" sz="3000">
                <a:solidFill>
                  <a:schemeClr val="accent1"/>
                </a:solidFill>
                <a:latin typeface="Amatic SC"/>
                <a:ea typeface="Amatic SC"/>
                <a:cs typeface="Amatic SC"/>
                <a:sym typeface="Amatic SC"/>
              </a:defRPr>
            </a:lvl5pPr>
            <a:lvl6pPr indent="0" lvl="5" rtl="0">
              <a:spcBef>
                <a:spcPts val="0"/>
              </a:spcBef>
              <a:spcAft>
                <a:spcPts val="0"/>
              </a:spcAft>
              <a:buClr>
                <a:schemeClr val="accent1"/>
              </a:buClr>
              <a:buSzPts val="1400"/>
              <a:buFont typeface="Amatic SC"/>
              <a:buNone/>
              <a:defRPr b="1" sz="3000">
                <a:solidFill>
                  <a:schemeClr val="accent1"/>
                </a:solidFill>
                <a:latin typeface="Amatic SC"/>
                <a:ea typeface="Amatic SC"/>
                <a:cs typeface="Amatic SC"/>
                <a:sym typeface="Amatic SC"/>
              </a:defRPr>
            </a:lvl6pPr>
            <a:lvl7pPr indent="0" lvl="6" rtl="0">
              <a:spcBef>
                <a:spcPts val="0"/>
              </a:spcBef>
              <a:spcAft>
                <a:spcPts val="0"/>
              </a:spcAft>
              <a:buClr>
                <a:schemeClr val="accent1"/>
              </a:buClr>
              <a:buSzPts val="1400"/>
              <a:buFont typeface="Amatic SC"/>
              <a:buNone/>
              <a:defRPr b="1" sz="3000">
                <a:solidFill>
                  <a:schemeClr val="accent1"/>
                </a:solidFill>
                <a:latin typeface="Amatic SC"/>
                <a:ea typeface="Amatic SC"/>
                <a:cs typeface="Amatic SC"/>
                <a:sym typeface="Amatic SC"/>
              </a:defRPr>
            </a:lvl7pPr>
            <a:lvl8pPr indent="0" lvl="7" rtl="0">
              <a:spcBef>
                <a:spcPts val="0"/>
              </a:spcBef>
              <a:spcAft>
                <a:spcPts val="0"/>
              </a:spcAft>
              <a:buClr>
                <a:schemeClr val="accent1"/>
              </a:buClr>
              <a:buSzPts val="1400"/>
              <a:buFont typeface="Amatic SC"/>
              <a:buNone/>
              <a:defRPr b="1" sz="3000">
                <a:solidFill>
                  <a:schemeClr val="accent1"/>
                </a:solidFill>
                <a:latin typeface="Amatic SC"/>
                <a:ea typeface="Amatic SC"/>
                <a:cs typeface="Amatic SC"/>
                <a:sym typeface="Amatic SC"/>
              </a:defRPr>
            </a:lvl8pPr>
            <a:lvl9pPr indent="0" lvl="8" rtl="0">
              <a:spcBef>
                <a:spcPts val="0"/>
              </a:spcBef>
              <a:spcAft>
                <a:spcPts val="0"/>
              </a:spcAft>
              <a:buClr>
                <a:schemeClr val="accent1"/>
              </a:buClr>
              <a:buSzPts val="1400"/>
              <a:buFont typeface="Amatic SC"/>
              <a:buNone/>
              <a:defRPr b="1" sz="3000">
                <a:solidFill>
                  <a:schemeClr val="accent1"/>
                </a:solidFill>
                <a:latin typeface="Amatic SC"/>
                <a:ea typeface="Amatic SC"/>
                <a:cs typeface="Amatic SC"/>
                <a:sym typeface="Amatic SC"/>
              </a:defRPr>
            </a:lvl9pPr>
          </a:lstStyle>
          <a:p/>
        </p:txBody>
      </p:sp>
      <p:sp>
        <p:nvSpPr>
          <p:cNvPr id="125" name="Google Shape;125;p3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1pPr>
            <a:lvl2pPr indent="-228600" lvl="1" marL="9144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2pPr>
            <a:lvl3pPr indent="-228600" lvl="2" marL="13716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3pPr>
            <a:lvl4pPr indent="-228600" lvl="3" marL="18288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4pPr>
            <a:lvl5pPr indent="-228600" lvl="4" marL="22860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5pPr>
            <a:lvl6pPr indent="-228600" lvl="5" marL="27432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6pPr>
            <a:lvl7pPr indent="-228600" lvl="6" marL="32004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7pPr>
            <a:lvl8pPr indent="-228600" lvl="7" marL="3657600" marR="0" rtl="0" algn="l">
              <a:lnSpc>
                <a:spcPct val="115000"/>
              </a:lnSpc>
              <a:spcBef>
                <a:spcPts val="1600"/>
              </a:spcBef>
              <a:spcAft>
                <a:spcPts val="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8pPr>
            <a:lvl9pPr indent="-228600" lvl="8" marL="4114800" marR="0" rtl="0" algn="l">
              <a:lnSpc>
                <a:spcPct val="115000"/>
              </a:lnSpc>
              <a:spcBef>
                <a:spcPts val="1600"/>
              </a:spcBef>
              <a:spcAft>
                <a:spcPts val="1600"/>
              </a:spcAft>
              <a:buClr>
                <a:schemeClr val="dk2"/>
              </a:buClr>
              <a:buSzPts val="1400"/>
              <a:buFont typeface="Source Code Pro"/>
              <a:buNone/>
              <a:defRPr b="0" i="0" sz="1200" u="none" cap="none" strike="noStrike">
                <a:solidFill>
                  <a:schemeClr val="dk2"/>
                </a:solidFill>
                <a:latin typeface="Source Code Pro"/>
                <a:ea typeface="Source Code Pro"/>
                <a:cs typeface="Source Code Pro"/>
                <a:sym typeface="Source Code Pro"/>
              </a:defRPr>
            </a:lvl9pPr>
          </a:lstStyle>
          <a:p/>
        </p:txBody>
      </p:sp>
      <p:sp>
        <p:nvSpPr>
          <p:cNvPr id="126" name="Google Shape;126;p32"/>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bg>
      <p:bgPr>
        <a:solidFill>
          <a:schemeClr val="accent4"/>
        </a:solidFill>
      </p:bgPr>
    </p:bg>
    <p:spTree>
      <p:nvGrpSpPr>
        <p:cNvPr id="127" name="Shape 127"/>
        <p:cNvGrpSpPr/>
        <p:nvPr/>
      </p:nvGrpSpPr>
      <p:grpSpPr>
        <a:xfrm>
          <a:off x="0" y="0"/>
          <a:ext cx="0" cy="0"/>
          <a:chOff x="0" y="0"/>
          <a:chExt cx="0" cy="0"/>
        </a:xfrm>
      </p:grpSpPr>
      <p:sp>
        <p:nvSpPr>
          <p:cNvPr id="128" name="Google Shape;128;p33"/>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Amatic SC"/>
              <a:buNone/>
              <a:defRPr b="1" i="0" sz="6000" u="none" cap="none" strike="noStrike">
                <a:solidFill>
                  <a:schemeClr val="lt1"/>
                </a:solidFill>
                <a:latin typeface="Amatic SC"/>
                <a:ea typeface="Amatic SC"/>
                <a:cs typeface="Amatic SC"/>
                <a:sym typeface="Amatic SC"/>
              </a:defRPr>
            </a:lvl1pPr>
            <a:lvl2pPr indent="0" lvl="1" rtl="0">
              <a:spcBef>
                <a:spcPts val="0"/>
              </a:spcBef>
              <a:spcAft>
                <a:spcPts val="0"/>
              </a:spcAft>
              <a:buClr>
                <a:schemeClr val="lt1"/>
              </a:buClr>
              <a:buSzPts val="1400"/>
              <a:buFont typeface="Amatic SC"/>
              <a:buNone/>
              <a:defRPr b="1" sz="6000">
                <a:solidFill>
                  <a:schemeClr val="lt1"/>
                </a:solidFill>
                <a:latin typeface="Amatic SC"/>
                <a:ea typeface="Amatic SC"/>
                <a:cs typeface="Amatic SC"/>
                <a:sym typeface="Amatic SC"/>
              </a:defRPr>
            </a:lvl2pPr>
            <a:lvl3pPr indent="0" lvl="2" rtl="0">
              <a:spcBef>
                <a:spcPts val="0"/>
              </a:spcBef>
              <a:spcAft>
                <a:spcPts val="0"/>
              </a:spcAft>
              <a:buClr>
                <a:schemeClr val="lt1"/>
              </a:buClr>
              <a:buSzPts val="1400"/>
              <a:buFont typeface="Amatic SC"/>
              <a:buNone/>
              <a:defRPr b="1" sz="6000">
                <a:solidFill>
                  <a:schemeClr val="lt1"/>
                </a:solidFill>
                <a:latin typeface="Amatic SC"/>
                <a:ea typeface="Amatic SC"/>
                <a:cs typeface="Amatic SC"/>
                <a:sym typeface="Amatic SC"/>
              </a:defRPr>
            </a:lvl3pPr>
            <a:lvl4pPr indent="0" lvl="3" rtl="0">
              <a:spcBef>
                <a:spcPts val="0"/>
              </a:spcBef>
              <a:spcAft>
                <a:spcPts val="0"/>
              </a:spcAft>
              <a:buClr>
                <a:schemeClr val="lt1"/>
              </a:buClr>
              <a:buSzPts val="1400"/>
              <a:buFont typeface="Amatic SC"/>
              <a:buNone/>
              <a:defRPr b="1" sz="6000">
                <a:solidFill>
                  <a:schemeClr val="lt1"/>
                </a:solidFill>
                <a:latin typeface="Amatic SC"/>
                <a:ea typeface="Amatic SC"/>
                <a:cs typeface="Amatic SC"/>
                <a:sym typeface="Amatic SC"/>
              </a:defRPr>
            </a:lvl4pPr>
            <a:lvl5pPr indent="0" lvl="4" rtl="0">
              <a:spcBef>
                <a:spcPts val="0"/>
              </a:spcBef>
              <a:spcAft>
                <a:spcPts val="0"/>
              </a:spcAft>
              <a:buClr>
                <a:schemeClr val="lt1"/>
              </a:buClr>
              <a:buSzPts val="1400"/>
              <a:buFont typeface="Amatic SC"/>
              <a:buNone/>
              <a:defRPr b="1" sz="6000">
                <a:solidFill>
                  <a:schemeClr val="lt1"/>
                </a:solidFill>
                <a:latin typeface="Amatic SC"/>
                <a:ea typeface="Amatic SC"/>
                <a:cs typeface="Amatic SC"/>
                <a:sym typeface="Amatic SC"/>
              </a:defRPr>
            </a:lvl5pPr>
            <a:lvl6pPr indent="0" lvl="5" rtl="0">
              <a:spcBef>
                <a:spcPts val="0"/>
              </a:spcBef>
              <a:spcAft>
                <a:spcPts val="0"/>
              </a:spcAft>
              <a:buClr>
                <a:schemeClr val="lt1"/>
              </a:buClr>
              <a:buSzPts val="1400"/>
              <a:buFont typeface="Amatic SC"/>
              <a:buNone/>
              <a:defRPr b="1" sz="6000">
                <a:solidFill>
                  <a:schemeClr val="lt1"/>
                </a:solidFill>
                <a:latin typeface="Amatic SC"/>
                <a:ea typeface="Amatic SC"/>
                <a:cs typeface="Amatic SC"/>
                <a:sym typeface="Amatic SC"/>
              </a:defRPr>
            </a:lvl6pPr>
            <a:lvl7pPr indent="0" lvl="6" rtl="0">
              <a:spcBef>
                <a:spcPts val="0"/>
              </a:spcBef>
              <a:spcAft>
                <a:spcPts val="0"/>
              </a:spcAft>
              <a:buClr>
                <a:schemeClr val="lt1"/>
              </a:buClr>
              <a:buSzPts val="1400"/>
              <a:buFont typeface="Amatic SC"/>
              <a:buNone/>
              <a:defRPr b="1" sz="6000">
                <a:solidFill>
                  <a:schemeClr val="lt1"/>
                </a:solidFill>
                <a:latin typeface="Amatic SC"/>
                <a:ea typeface="Amatic SC"/>
                <a:cs typeface="Amatic SC"/>
                <a:sym typeface="Amatic SC"/>
              </a:defRPr>
            </a:lvl7pPr>
            <a:lvl8pPr indent="0" lvl="7" rtl="0">
              <a:spcBef>
                <a:spcPts val="0"/>
              </a:spcBef>
              <a:spcAft>
                <a:spcPts val="0"/>
              </a:spcAft>
              <a:buClr>
                <a:schemeClr val="lt1"/>
              </a:buClr>
              <a:buSzPts val="1400"/>
              <a:buFont typeface="Amatic SC"/>
              <a:buNone/>
              <a:defRPr b="1" sz="6000">
                <a:solidFill>
                  <a:schemeClr val="lt1"/>
                </a:solidFill>
                <a:latin typeface="Amatic SC"/>
                <a:ea typeface="Amatic SC"/>
                <a:cs typeface="Amatic SC"/>
                <a:sym typeface="Amatic SC"/>
              </a:defRPr>
            </a:lvl8pPr>
            <a:lvl9pPr indent="0" lvl="8" rtl="0">
              <a:spcBef>
                <a:spcPts val="0"/>
              </a:spcBef>
              <a:spcAft>
                <a:spcPts val="0"/>
              </a:spcAft>
              <a:buClr>
                <a:schemeClr val="lt1"/>
              </a:buClr>
              <a:buSzPts val="1400"/>
              <a:buFont typeface="Amatic SC"/>
              <a:buNone/>
              <a:defRPr b="1" sz="6000">
                <a:solidFill>
                  <a:schemeClr val="lt1"/>
                </a:solidFill>
                <a:latin typeface="Amatic SC"/>
                <a:ea typeface="Amatic SC"/>
                <a:cs typeface="Amatic SC"/>
                <a:sym typeface="Amatic SC"/>
              </a:defRPr>
            </a:lvl9pPr>
          </a:lstStyle>
          <a:p/>
        </p:txBody>
      </p:sp>
      <p:sp>
        <p:nvSpPr>
          <p:cNvPr id="129" name="Google Shape;129;p33"/>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Font typeface="Arial"/>
              <a:buNone/>
              <a:defRPr b="0" i="0" sz="14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Font typeface="Arial"/>
              <a:buNone/>
              <a:defRPr b="0" i="0" sz="1400" u="none" cap="none" strike="noStrike">
                <a:solidFill>
                  <a:schemeClr val="lt1"/>
                </a:solidFill>
                <a:latin typeface="Arial"/>
                <a:ea typeface="Arial"/>
                <a:cs typeface="Arial"/>
                <a:sym typeface="Arial"/>
              </a:defRPr>
            </a:lvl2pPr>
            <a:lvl3pPr indent="0" lvl="2" marL="0" marR="0" rtl="0" algn="l">
              <a:lnSpc>
                <a:spcPct val="100000"/>
              </a:lnSpc>
              <a:spcBef>
                <a:spcPts val="0"/>
              </a:spcBef>
              <a:spcAft>
                <a:spcPts val="0"/>
              </a:spcAft>
              <a:buClr>
                <a:schemeClr val="lt1"/>
              </a:buClr>
              <a:buFont typeface="Arial"/>
              <a:buNone/>
              <a:defRPr b="0" i="0" sz="1400" u="none" cap="none" strike="noStrike">
                <a:solidFill>
                  <a:schemeClr val="lt1"/>
                </a:solidFill>
                <a:latin typeface="Arial"/>
                <a:ea typeface="Arial"/>
                <a:cs typeface="Arial"/>
                <a:sym typeface="Arial"/>
              </a:defRPr>
            </a:lvl3pPr>
            <a:lvl4pPr indent="0" lvl="3" marL="0" marR="0" rtl="0" algn="l">
              <a:lnSpc>
                <a:spcPct val="100000"/>
              </a:lnSpc>
              <a:spcBef>
                <a:spcPts val="0"/>
              </a:spcBef>
              <a:spcAft>
                <a:spcPts val="0"/>
              </a:spcAft>
              <a:buClr>
                <a:schemeClr val="lt1"/>
              </a:buClr>
              <a:buFont typeface="Arial"/>
              <a:buNone/>
              <a:defRPr b="0" i="0" sz="1400" u="none" cap="none" strike="noStrike">
                <a:solidFill>
                  <a:schemeClr val="lt1"/>
                </a:solidFill>
                <a:latin typeface="Arial"/>
                <a:ea typeface="Arial"/>
                <a:cs typeface="Arial"/>
                <a:sym typeface="Arial"/>
              </a:defRPr>
            </a:lvl4pPr>
            <a:lvl5pPr indent="0" lvl="4" marL="0" marR="0" rtl="0" algn="l">
              <a:lnSpc>
                <a:spcPct val="100000"/>
              </a:lnSpc>
              <a:spcBef>
                <a:spcPts val="0"/>
              </a:spcBef>
              <a:spcAft>
                <a:spcPts val="0"/>
              </a:spcAft>
              <a:buClr>
                <a:schemeClr val="lt1"/>
              </a:buClr>
              <a:buFont typeface="Arial"/>
              <a:buNone/>
              <a:defRPr b="0" i="0" sz="1400" u="none" cap="none" strike="noStrike">
                <a:solidFill>
                  <a:schemeClr val="lt1"/>
                </a:solidFill>
                <a:latin typeface="Arial"/>
                <a:ea typeface="Arial"/>
                <a:cs typeface="Arial"/>
                <a:sym typeface="Arial"/>
              </a:defRPr>
            </a:lvl5pPr>
            <a:lvl6pPr indent="0" lvl="5" marL="0" marR="0" rtl="0" algn="l">
              <a:lnSpc>
                <a:spcPct val="100000"/>
              </a:lnSpc>
              <a:spcBef>
                <a:spcPts val="0"/>
              </a:spcBef>
              <a:spcAft>
                <a:spcPts val="0"/>
              </a:spcAft>
              <a:buClr>
                <a:schemeClr val="lt1"/>
              </a:buClr>
              <a:buFont typeface="Arial"/>
              <a:buNone/>
              <a:defRPr b="0" i="0" sz="1400" u="none" cap="none" strike="noStrike">
                <a:solidFill>
                  <a:schemeClr val="lt1"/>
                </a:solidFill>
                <a:latin typeface="Arial"/>
                <a:ea typeface="Arial"/>
                <a:cs typeface="Arial"/>
                <a:sym typeface="Arial"/>
              </a:defRPr>
            </a:lvl6pPr>
            <a:lvl7pPr indent="0" lvl="6" marL="0" marR="0" rtl="0" algn="l">
              <a:lnSpc>
                <a:spcPct val="100000"/>
              </a:lnSpc>
              <a:spcBef>
                <a:spcPts val="0"/>
              </a:spcBef>
              <a:spcAft>
                <a:spcPts val="0"/>
              </a:spcAft>
              <a:buClr>
                <a:schemeClr val="lt1"/>
              </a:buClr>
              <a:buFont typeface="Arial"/>
              <a:buNone/>
              <a:defRPr b="0" i="0" sz="1400" u="none" cap="none" strike="noStrike">
                <a:solidFill>
                  <a:schemeClr val="lt1"/>
                </a:solidFill>
                <a:latin typeface="Arial"/>
                <a:ea typeface="Arial"/>
                <a:cs typeface="Arial"/>
                <a:sym typeface="Arial"/>
              </a:defRPr>
            </a:lvl7pPr>
            <a:lvl8pPr indent="0" lvl="7" marL="0" marR="0" rtl="0" algn="l">
              <a:lnSpc>
                <a:spcPct val="100000"/>
              </a:lnSpc>
              <a:spcBef>
                <a:spcPts val="0"/>
              </a:spcBef>
              <a:spcAft>
                <a:spcPts val="0"/>
              </a:spcAft>
              <a:buClr>
                <a:schemeClr val="lt1"/>
              </a:buClr>
              <a:buFont typeface="Arial"/>
              <a:buNone/>
              <a:defRPr b="0" i="0" sz="1400" u="none" cap="none" strike="noStrike">
                <a:solidFill>
                  <a:schemeClr val="lt1"/>
                </a:solidFill>
                <a:latin typeface="Arial"/>
                <a:ea typeface="Arial"/>
                <a:cs typeface="Arial"/>
                <a:sym typeface="Arial"/>
              </a:defRPr>
            </a:lvl8pPr>
            <a:lvl9pPr indent="0" lvl="8" marL="0" marR="0" rtl="0" algn="l">
              <a:lnSpc>
                <a:spcPct val="100000"/>
              </a:lnSpc>
              <a:spcBef>
                <a:spcPts val="0"/>
              </a:spcBef>
              <a:spcAft>
                <a:spcPts val="0"/>
              </a:spcAft>
              <a:buClr>
                <a:schemeClr val="lt1"/>
              </a:buClr>
              <a:buFont typeface="Arial"/>
              <a:buNone/>
              <a:defRPr b="0" i="0" sz="1400" u="none" cap="none" strike="noStrike">
                <a:solidFill>
                  <a:schemeClr val="lt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130" name="Shape 130"/>
        <p:cNvGrpSpPr/>
        <p:nvPr/>
      </p:nvGrpSpPr>
      <p:grpSpPr>
        <a:xfrm>
          <a:off x="0" y="0"/>
          <a:ext cx="0" cy="0"/>
          <a:chOff x="0" y="0"/>
          <a:chExt cx="0" cy="0"/>
        </a:xfrm>
      </p:grpSpPr>
      <p:sp>
        <p:nvSpPr>
          <p:cNvPr id="131" name="Google Shape;131;p34"/>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32" name="Google Shape;132;p34"/>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133" name="Google Shape;133;p34"/>
          <p:cNvSpPr txBox="1"/>
          <p:nvPr>
            <p:ph type="title"/>
          </p:nvPr>
        </p:nvSpPr>
        <p:spPr>
          <a:xfrm>
            <a:off x="265500" y="1081400"/>
            <a:ext cx="4045200" cy="17103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chemeClr val="accent1"/>
              </a:buClr>
              <a:buSzPts val="1400"/>
              <a:buFont typeface="Amatic SC"/>
              <a:buNone/>
              <a:defRPr b="1" i="0" sz="5400" u="none" cap="none" strike="noStrike">
                <a:solidFill>
                  <a:schemeClr val="accent1"/>
                </a:solidFill>
                <a:latin typeface="Amatic SC"/>
                <a:ea typeface="Amatic SC"/>
                <a:cs typeface="Amatic SC"/>
                <a:sym typeface="Amatic SC"/>
              </a:defRPr>
            </a:lvl1pPr>
            <a:lvl2pPr indent="0" lvl="1" rtl="0" algn="ctr">
              <a:spcBef>
                <a:spcPts val="0"/>
              </a:spcBef>
              <a:spcAft>
                <a:spcPts val="0"/>
              </a:spcAft>
              <a:buClr>
                <a:schemeClr val="accent1"/>
              </a:buClr>
              <a:buSzPts val="1400"/>
              <a:buFont typeface="Amatic SC"/>
              <a:buNone/>
              <a:defRPr b="1" sz="5400">
                <a:solidFill>
                  <a:schemeClr val="accent1"/>
                </a:solidFill>
                <a:latin typeface="Amatic SC"/>
                <a:ea typeface="Amatic SC"/>
                <a:cs typeface="Amatic SC"/>
                <a:sym typeface="Amatic SC"/>
              </a:defRPr>
            </a:lvl2pPr>
            <a:lvl3pPr indent="0" lvl="2" rtl="0" algn="ctr">
              <a:spcBef>
                <a:spcPts val="0"/>
              </a:spcBef>
              <a:spcAft>
                <a:spcPts val="0"/>
              </a:spcAft>
              <a:buClr>
                <a:schemeClr val="accent1"/>
              </a:buClr>
              <a:buSzPts val="1400"/>
              <a:buFont typeface="Amatic SC"/>
              <a:buNone/>
              <a:defRPr b="1" sz="5400">
                <a:solidFill>
                  <a:schemeClr val="accent1"/>
                </a:solidFill>
                <a:latin typeface="Amatic SC"/>
                <a:ea typeface="Amatic SC"/>
                <a:cs typeface="Amatic SC"/>
                <a:sym typeface="Amatic SC"/>
              </a:defRPr>
            </a:lvl3pPr>
            <a:lvl4pPr indent="0" lvl="3" rtl="0" algn="ctr">
              <a:spcBef>
                <a:spcPts val="0"/>
              </a:spcBef>
              <a:spcAft>
                <a:spcPts val="0"/>
              </a:spcAft>
              <a:buClr>
                <a:schemeClr val="accent1"/>
              </a:buClr>
              <a:buSzPts val="1400"/>
              <a:buFont typeface="Amatic SC"/>
              <a:buNone/>
              <a:defRPr b="1" sz="5400">
                <a:solidFill>
                  <a:schemeClr val="accent1"/>
                </a:solidFill>
                <a:latin typeface="Amatic SC"/>
                <a:ea typeface="Amatic SC"/>
                <a:cs typeface="Amatic SC"/>
                <a:sym typeface="Amatic SC"/>
              </a:defRPr>
            </a:lvl4pPr>
            <a:lvl5pPr indent="0" lvl="4" rtl="0" algn="ctr">
              <a:spcBef>
                <a:spcPts val="0"/>
              </a:spcBef>
              <a:spcAft>
                <a:spcPts val="0"/>
              </a:spcAft>
              <a:buClr>
                <a:schemeClr val="accent1"/>
              </a:buClr>
              <a:buSzPts val="1400"/>
              <a:buFont typeface="Amatic SC"/>
              <a:buNone/>
              <a:defRPr b="1" sz="5400">
                <a:solidFill>
                  <a:schemeClr val="accent1"/>
                </a:solidFill>
                <a:latin typeface="Amatic SC"/>
                <a:ea typeface="Amatic SC"/>
                <a:cs typeface="Amatic SC"/>
                <a:sym typeface="Amatic SC"/>
              </a:defRPr>
            </a:lvl5pPr>
            <a:lvl6pPr indent="0" lvl="5" rtl="0" algn="ctr">
              <a:spcBef>
                <a:spcPts val="0"/>
              </a:spcBef>
              <a:spcAft>
                <a:spcPts val="0"/>
              </a:spcAft>
              <a:buClr>
                <a:schemeClr val="accent1"/>
              </a:buClr>
              <a:buSzPts val="1400"/>
              <a:buFont typeface="Amatic SC"/>
              <a:buNone/>
              <a:defRPr b="1" sz="5400">
                <a:solidFill>
                  <a:schemeClr val="accent1"/>
                </a:solidFill>
                <a:latin typeface="Amatic SC"/>
                <a:ea typeface="Amatic SC"/>
                <a:cs typeface="Amatic SC"/>
                <a:sym typeface="Amatic SC"/>
              </a:defRPr>
            </a:lvl6pPr>
            <a:lvl7pPr indent="0" lvl="6" rtl="0" algn="ctr">
              <a:spcBef>
                <a:spcPts val="0"/>
              </a:spcBef>
              <a:spcAft>
                <a:spcPts val="0"/>
              </a:spcAft>
              <a:buClr>
                <a:schemeClr val="accent1"/>
              </a:buClr>
              <a:buSzPts val="1400"/>
              <a:buFont typeface="Amatic SC"/>
              <a:buNone/>
              <a:defRPr b="1" sz="5400">
                <a:solidFill>
                  <a:schemeClr val="accent1"/>
                </a:solidFill>
                <a:latin typeface="Amatic SC"/>
                <a:ea typeface="Amatic SC"/>
                <a:cs typeface="Amatic SC"/>
                <a:sym typeface="Amatic SC"/>
              </a:defRPr>
            </a:lvl7pPr>
            <a:lvl8pPr indent="0" lvl="7" rtl="0" algn="ctr">
              <a:spcBef>
                <a:spcPts val="0"/>
              </a:spcBef>
              <a:spcAft>
                <a:spcPts val="0"/>
              </a:spcAft>
              <a:buClr>
                <a:schemeClr val="accent1"/>
              </a:buClr>
              <a:buSzPts val="1400"/>
              <a:buFont typeface="Amatic SC"/>
              <a:buNone/>
              <a:defRPr b="1" sz="5400">
                <a:solidFill>
                  <a:schemeClr val="accent1"/>
                </a:solidFill>
                <a:latin typeface="Amatic SC"/>
                <a:ea typeface="Amatic SC"/>
                <a:cs typeface="Amatic SC"/>
                <a:sym typeface="Amatic SC"/>
              </a:defRPr>
            </a:lvl8pPr>
            <a:lvl9pPr indent="0" lvl="8" rtl="0" algn="ctr">
              <a:spcBef>
                <a:spcPts val="0"/>
              </a:spcBef>
              <a:spcAft>
                <a:spcPts val="0"/>
              </a:spcAft>
              <a:buClr>
                <a:schemeClr val="accent1"/>
              </a:buClr>
              <a:buSzPts val="1400"/>
              <a:buFont typeface="Amatic SC"/>
              <a:buNone/>
              <a:defRPr b="1" sz="5400">
                <a:solidFill>
                  <a:schemeClr val="accent1"/>
                </a:solidFill>
                <a:latin typeface="Amatic SC"/>
                <a:ea typeface="Amatic SC"/>
                <a:cs typeface="Amatic SC"/>
                <a:sym typeface="Amatic SC"/>
              </a:defRPr>
            </a:lvl9pPr>
          </a:lstStyle>
          <a:p/>
        </p:txBody>
      </p:sp>
      <p:sp>
        <p:nvSpPr>
          <p:cNvPr id="134" name="Google Shape;134;p34"/>
          <p:cNvSpPr txBox="1"/>
          <p:nvPr>
            <p:ph idx="1" type="subTitle"/>
          </p:nvPr>
        </p:nvSpPr>
        <p:spPr>
          <a:xfrm>
            <a:off x="265500" y="2845222"/>
            <a:ext cx="4045200" cy="13455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1pPr>
            <a:lvl2pPr indent="0" lvl="1" marL="457200" marR="0" rtl="0" algn="ctr">
              <a:lnSpc>
                <a:spcPct val="100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2pPr>
            <a:lvl3pPr indent="0" lvl="2" marL="914400" marR="0" rtl="0" algn="ctr">
              <a:lnSpc>
                <a:spcPct val="100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3pPr>
            <a:lvl4pPr indent="0" lvl="3" marL="1371600" marR="0" rtl="0" algn="ctr">
              <a:lnSpc>
                <a:spcPct val="100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4pPr>
            <a:lvl5pPr indent="0" lvl="4" marL="1828800" marR="0" rtl="0" algn="ctr">
              <a:lnSpc>
                <a:spcPct val="100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5pPr>
            <a:lvl6pPr indent="0" lvl="5" marL="2286000" marR="0" rtl="0" algn="ctr">
              <a:lnSpc>
                <a:spcPct val="100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6pPr>
            <a:lvl7pPr indent="0" lvl="6" marL="2743200" marR="0" rtl="0" algn="ctr">
              <a:lnSpc>
                <a:spcPct val="100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7pPr>
            <a:lvl8pPr indent="0" lvl="7" marL="3200400" marR="0" rtl="0" algn="ctr">
              <a:lnSpc>
                <a:spcPct val="100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8pPr>
            <a:lvl9pPr indent="0" lvl="8" marL="3657600" marR="0" rtl="0" algn="ctr">
              <a:lnSpc>
                <a:spcPct val="100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9pPr>
          </a:lstStyle>
          <a:p/>
        </p:txBody>
      </p:sp>
      <p:sp>
        <p:nvSpPr>
          <p:cNvPr id="135" name="Google Shape;135;p34"/>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accent1"/>
              </a:buClr>
              <a:buSzPts val="1400"/>
              <a:buFont typeface="Source Code Pro"/>
              <a:buNone/>
              <a:defRPr b="0" i="0" sz="1800" u="none" cap="none" strike="noStrike">
                <a:solidFill>
                  <a:schemeClr val="accent1"/>
                </a:solidFill>
                <a:latin typeface="Source Code Pro"/>
                <a:ea typeface="Source Code Pro"/>
                <a:cs typeface="Source Code Pro"/>
                <a:sym typeface="Source Code Pro"/>
              </a:defRPr>
            </a:lvl1pPr>
            <a:lvl2pPr indent="-228600" lvl="1" marL="914400" marR="0" rtl="0" algn="l">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2pPr>
            <a:lvl3pPr indent="-228600" lvl="2" marL="1371600" marR="0" rtl="0" algn="l">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3pPr>
            <a:lvl4pPr indent="-228600" lvl="3" marL="1828800" marR="0" rtl="0" algn="l">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4pPr>
            <a:lvl5pPr indent="-228600" lvl="4" marL="2286000" marR="0" rtl="0" algn="l">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5pPr>
            <a:lvl6pPr indent="-228600" lvl="5" marL="2743200" marR="0" rtl="0" algn="l">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6pPr>
            <a:lvl7pPr indent="-228600" lvl="6" marL="3200400" marR="0" rtl="0" algn="l">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7pPr>
            <a:lvl8pPr indent="-228600" lvl="7" marL="3657600" marR="0" rtl="0" algn="l">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8pPr>
            <a:lvl9pPr indent="-228600" lvl="8" marL="4114800" marR="0" rtl="0" algn="l">
              <a:lnSpc>
                <a:spcPct val="115000"/>
              </a:lnSpc>
              <a:spcBef>
                <a:spcPts val="1600"/>
              </a:spcBef>
              <a:spcAft>
                <a:spcPts val="160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9pPr>
          </a:lstStyle>
          <a:p/>
        </p:txBody>
      </p:sp>
      <p:sp>
        <p:nvSpPr>
          <p:cNvPr id="136" name="Google Shape;136;p34"/>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37" name="Shape 137"/>
        <p:cNvGrpSpPr/>
        <p:nvPr/>
      </p:nvGrpSpPr>
      <p:grpSpPr>
        <a:xfrm>
          <a:off x="0" y="0"/>
          <a:ext cx="0" cy="0"/>
          <a:chOff x="0" y="0"/>
          <a:chExt cx="0" cy="0"/>
        </a:xfrm>
      </p:grpSpPr>
      <p:sp>
        <p:nvSpPr>
          <p:cNvPr id="138" name="Google Shape;138;p35"/>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accent1"/>
              </a:buClr>
              <a:buSzPts val="1400"/>
              <a:buFont typeface="Amatic SC"/>
              <a:buNone/>
              <a:defRPr b="1" i="0" sz="2400" u="none" cap="none" strike="noStrike">
                <a:solidFill>
                  <a:schemeClr val="accent1"/>
                </a:solidFill>
                <a:latin typeface="Amatic SC"/>
                <a:ea typeface="Amatic SC"/>
                <a:cs typeface="Amatic SC"/>
                <a:sym typeface="Amatic SC"/>
              </a:defRPr>
            </a:lvl1pPr>
            <a:lvl2pPr indent="-228600" lvl="1" marL="914400" marR="0" rtl="0" algn="l">
              <a:lnSpc>
                <a:spcPct val="115000"/>
              </a:lnSpc>
              <a:spcBef>
                <a:spcPts val="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2pPr>
            <a:lvl3pPr indent="-228600" lvl="2" marL="13716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3pPr>
            <a:lvl4pPr indent="-228600" lvl="3" marL="18288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4pPr>
            <a:lvl5pPr indent="-228600" lvl="4" marL="22860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5pPr>
            <a:lvl6pPr indent="-228600" lvl="5" marL="27432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6pPr>
            <a:lvl7pPr indent="-228600" lvl="6" marL="32004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7pPr>
            <a:lvl8pPr indent="-228600" lvl="7" marL="36576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8pPr>
            <a:lvl9pPr indent="-228600" lvl="8" marL="4114800" marR="0" rtl="0" algn="l">
              <a:lnSpc>
                <a:spcPct val="115000"/>
              </a:lnSpc>
              <a:spcBef>
                <a:spcPts val="1600"/>
              </a:spcBef>
              <a:spcAft>
                <a:spcPts val="160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9pPr>
          </a:lstStyle>
          <a:p/>
        </p:txBody>
      </p:sp>
      <p:sp>
        <p:nvSpPr>
          <p:cNvPr id="139" name="Google Shape;139;p35"/>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40" name="Shape 140"/>
        <p:cNvGrpSpPr/>
        <p:nvPr/>
      </p:nvGrpSpPr>
      <p:grpSpPr>
        <a:xfrm>
          <a:off x="0" y="0"/>
          <a:ext cx="0" cy="0"/>
          <a:chOff x="0" y="0"/>
          <a:chExt cx="0" cy="0"/>
        </a:xfrm>
      </p:grpSpPr>
      <p:sp>
        <p:nvSpPr>
          <p:cNvPr id="141" name="Google Shape;141;p36"/>
          <p:cNvSpPr txBox="1"/>
          <p:nvPr>
            <p:ph type="title"/>
          </p:nvPr>
        </p:nvSpPr>
        <p:spPr>
          <a:xfrm>
            <a:off x="311700" y="1240275"/>
            <a:ext cx="8520600" cy="19818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chemeClr val="lt1"/>
              </a:buClr>
              <a:buSzPts val="1400"/>
              <a:buFont typeface="Amatic SC"/>
              <a:buNone/>
              <a:defRPr b="1" i="0" sz="12000" u="none" cap="none" strike="noStrike">
                <a:solidFill>
                  <a:schemeClr val="lt1"/>
                </a:solidFill>
                <a:latin typeface="Amatic SC"/>
                <a:ea typeface="Amatic SC"/>
                <a:cs typeface="Amatic SC"/>
                <a:sym typeface="Amatic SC"/>
              </a:defRPr>
            </a:lvl1pPr>
            <a:lvl2pPr indent="0" lvl="1" rtl="0" algn="ctr">
              <a:spcBef>
                <a:spcPts val="0"/>
              </a:spcBef>
              <a:spcAft>
                <a:spcPts val="0"/>
              </a:spcAft>
              <a:buClr>
                <a:schemeClr val="lt1"/>
              </a:buClr>
              <a:buSzPts val="1400"/>
              <a:buFont typeface="Amatic SC"/>
              <a:buNone/>
              <a:defRPr b="1" sz="12000">
                <a:solidFill>
                  <a:schemeClr val="lt1"/>
                </a:solidFill>
                <a:latin typeface="Amatic SC"/>
                <a:ea typeface="Amatic SC"/>
                <a:cs typeface="Amatic SC"/>
                <a:sym typeface="Amatic SC"/>
              </a:defRPr>
            </a:lvl2pPr>
            <a:lvl3pPr indent="0" lvl="2" rtl="0" algn="ctr">
              <a:spcBef>
                <a:spcPts val="0"/>
              </a:spcBef>
              <a:spcAft>
                <a:spcPts val="0"/>
              </a:spcAft>
              <a:buClr>
                <a:schemeClr val="lt1"/>
              </a:buClr>
              <a:buSzPts val="1400"/>
              <a:buFont typeface="Amatic SC"/>
              <a:buNone/>
              <a:defRPr b="1" sz="12000">
                <a:solidFill>
                  <a:schemeClr val="lt1"/>
                </a:solidFill>
                <a:latin typeface="Amatic SC"/>
                <a:ea typeface="Amatic SC"/>
                <a:cs typeface="Amatic SC"/>
                <a:sym typeface="Amatic SC"/>
              </a:defRPr>
            </a:lvl3pPr>
            <a:lvl4pPr indent="0" lvl="3" rtl="0" algn="ctr">
              <a:spcBef>
                <a:spcPts val="0"/>
              </a:spcBef>
              <a:spcAft>
                <a:spcPts val="0"/>
              </a:spcAft>
              <a:buClr>
                <a:schemeClr val="lt1"/>
              </a:buClr>
              <a:buSzPts val="1400"/>
              <a:buFont typeface="Amatic SC"/>
              <a:buNone/>
              <a:defRPr b="1" sz="12000">
                <a:solidFill>
                  <a:schemeClr val="lt1"/>
                </a:solidFill>
                <a:latin typeface="Amatic SC"/>
                <a:ea typeface="Amatic SC"/>
                <a:cs typeface="Amatic SC"/>
                <a:sym typeface="Amatic SC"/>
              </a:defRPr>
            </a:lvl4pPr>
            <a:lvl5pPr indent="0" lvl="4" rtl="0" algn="ctr">
              <a:spcBef>
                <a:spcPts val="0"/>
              </a:spcBef>
              <a:spcAft>
                <a:spcPts val="0"/>
              </a:spcAft>
              <a:buClr>
                <a:schemeClr val="lt1"/>
              </a:buClr>
              <a:buSzPts val="1400"/>
              <a:buFont typeface="Amatic SC"/>
              <a:buNone/>
              <a:defRPr b="1" sz="12000">
                <a:solidFill>
                  <a:schemeClr val="lt1"/>
                </a:solidFill>
                <a:latin typeface="Amatic SC"/>
                <a:ea typeface="Amatic SC"/>
                <a:cs typeface="Amatic SC"/>
                <a:sym typeface="Amatic SC"/>
              </a:defRPr>
            </a:lvl5pPr>
            <a:lvl6pPr indent="0" lvl="5" rtl="0" algn="ctr">
              <a:spcBef>
                <a:spcPts val="0"/>
              </a:spcBef>
              <a:spcAft>
                <a:spcPts val="0"/>
              </a:spcAft>
              <a:buClr>
                <a:schemeClr val="lt1"/>
              </a:buClr>
              <a:buSzPts val="1400"/>
              <a:buFont typeface="Amatic SC"/>
              <a:buNone/>
              <a:defRPr b="1" sz="12000">
                <a:solidFill>
                  <a:schemeClr val="lt1"/>
                </a:solidFill>
                <a:latin typeface="Amatic SC"/>
                <a:ea typeface="Amatic SC"/>
                <a:cs typeface="Amatic SC"/>
                <a:sym typeface="Amatic SC"/>
              </a:defRPr>
            </a:lvl6pPr>
            <a:lvl7pPr indent="0" lvl="6" rtl="0" algn="ctr">
              <a:spcBef>
                <a:spcPts val="0"/>
              </a:spcBef>
              <a:spcAft>
                <a:spcPts val="0"/>
              </a:spcAft>
              <a:buClr>
                <a:schemeClr val="lt1"/>
              </a:buClr>
              <a:buSzPts val="1400"/>
              <a:buFont typeface="Amatic SC"/>
              <a:buNone/>
              <a:defRPr b="1" sz="12000">
                <a:solidFill>
                  <a:schemeClr val="lt1"/>
                </a:solidFill>
                <a:latin typeface="Amatic SC"/>
                <a:ea typeface="Amatic SC"/>
                <a:cs typeface="Amatic SC"/>
                <a:sym typeface="Amatic SC"/>
              </a:defRPr>
            </a:lvl7pPr>
            <a:lvl8pPr indent="0" lvl="7" rtl="0" algn="ctr">
              <a:spcBef>
                <a:spcPts val="0"/>
              </a:spcBef>
              <a:spcAft>
                <a:spcPts val="0"/>
              </a:spcAft>
              <a:buClr>
                <a:schemeClr val="lt1"/>
              </a:buClr>
              <a:buSzPts val="1400"/>
              <a:buFont typeface="Amatic SC"/>
              <a:buNone/>
              <a:defRPr b="1" sz="12000">
                <a:solidFill>
                  <a:schemeClr val="lt1"/>
                </a:solidFill>
                <a:latin typeface="Amatic SC"/>
                <a:ea typeface="Amatic SC"/>
                <a:cs typeface="Amatic SC"/>
                <a:sym typeface="Amatic SC"/>
              </a:defRPr>
            </a:lvl8pPr>
            <a:lvl9pPr indent="0" lvl="8" rtl="0" algn="ctr">
              <a:spcBef>
                <a:spcPts val="0"/>
              </a:spcBef>
              <a:spcAft>
                <a:spcPts val="0"/>
              </a:spcAft>
              <a:buClr>
                <a:schemeClr val="lt1"/>
              </a:buClr>
              <a:buSzPts val="1400"/>
              <a:buFont typeface="Amatic SC"/>
              <a:buNone/>
              <a:defRPr b="1" sz="12000">
                <a:solidFill>
                  <a:schemeClr val="lt1"/>
                </a:solidFill>
                <a:latin typeface="Amatic SC"/>
                <a:ea typeface="Amatic SC"/>
                <a:cs typeface="Amatic SC"/>
                <a:sym typeface="Amatic SC"/>
              </a:defRPr>
            </a:lvl9pPr>
          </a:lstStyle>
          <a:p/>
        </p:txBody>
      </p:sp>
      <p:sp>
        <p:nvSpPr>
          <p:cNvPr id="142" name="Google Shape;142;p36"/>
          <p:cNvSpPr txBox="1"/>
          <p:nvPr>
            <p:ph idx="1" type="body"/>
          </p:nvPr>
        </p:nvSpPr>
        <p:spPr>
          <a:xfrm>
            <a:off x="311700" y="3304625"/>
            <a:ext cx="8520600" cy="13008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chemeClr val="accent1"/>
              </a:buClr>
              <a:buSzPts val="1400"/>
              <a:buFont typeface="Source Code Pro"/>
              <a:buNone/>
              <a:defRPr b="0" i="0" sz="1800" u="none" cap="none" strike="noStrike">
                <a:solidFill>
                  <a:schemeClr val="accent1"/>
                </a:solidFill>
                <a:latin typeface="Source Code Pro"/>
                <a:ea typeface="Source Code Pro"/>
                <a:cs typeface="Source Code Pro"/>
                <a:sym typeface="Source Code Pro"/>
              </a:defRPr>
            </a:lvl1pPr>
            <a:lvl2pPr indent="-228600" lvl="1" marL="914400" marR="0" rtl="0" algn="ctr">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2pPr>
            <a:lvl3pPr indent="-228600" lvl="2" marL="1371600" marR="0" rtl="0" algn="ctr">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3pPr>
            <a:lvl4pPr indent="-228600" lvl="3" marL="1828800" marR="0" rtl="0" algn="ctr">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4pPr>
            <a:lvl5pPr indent="-228600" lvl="4" marL="2286000" marR="0" rtl="0" algn="ctr">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5pPr>
            <a:lvl6pPr indent="-228600" lvl="5" marL="2743200" marR="0" rtl="0" algn="ctr">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6pPr>
            <a:lvl7pPr indent="-228600" lvl="6" marL="3200400" marR="0" rtl="0" algn="ctr">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7pPr>
            <a:lvl8pPr indent="-228600" lvl="7" marL="3657600" marR="0" rtl="0" algn="ctr">
              <a:lnSpc>
                <a:spcPct val="115000"/>
              </a:lnSpc>
              <a:spcBef>
                <a:spcPts val="1600"/>
              </a:spcBef>
              <a:spcAft>
                <a:spcPts val="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8pPr>
            <a:lvl9pPr indent="-228600" lvl="8" marL="4114800" marR="0" rtl="0" algn="ctr">
              <a:lnSpc>
                <a:spcPct val="115000"/>
              </a:lnSpc>
              <a:spcBef>
                <a:spcPts val="1600"/>
              </a:spcBef>
              <a:spcAft>
                <a:spcPts val="1600"/>
              </a:spcAft>
              <a:buClr>
                <a:schemeClr val="accent1"/>
              </a:buClr>
              <a:buSzPts val="1400"/>
              <a:buFont typeface="Source Code Pro"/>
              <a:buNone/>
              <a:defRPr b="0" i="0" sz="1400" u="none" cap="none" strike="noStrike">
                <a:solidFill>
                  <a:schemeClr val="accent1"/>
                </a:solidFill>
                <a:latin typeface="Source Code Pro"/>
                <a:ea typeface="Source Code Pro"/>
                <a:cs typeface="Source Code Pro"/>
                <a:sym typeface="Source Code Pro"/>
              </a:defRPr>
            </a:lvl9pPr>
          </a:lstStyle>
          <a:p/>
        </p:txBody>
      </p:sp>
      <p:sp>
        <p:nvSpPr>
          <p:cNvPr id="143" name="Google Shape;143;p36"/>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sz="1000">
              <a:solidFill>
                <a:schemeClr val="accent1"/>
              </a:solidFill>
              <a:latin typeface="Source Code Pro"/>
              <a:ea typeface="Source Code Pro"/>
              <a:cs typeface="Source Code Pro"/>
              <a:sym typeface="Source Code Pro"/>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148" name="Shape 148"/>
        <p:cNvGrpSpPr/>
        <p:nvPr/>
      </p:nvGrpSpPr>
      <p:grpSpPr>
        <a:xfrm>
          <a:off x="0" y="0"/>
          <a:ext cx="0" cy="0"/>
          <a:chOff x="0" y="0"/>
          <a:chExt cx="0" cy="0"/>
        </a:xfrm>
      </p:grpSpPr>
      <p:sp>
        <p:nvSpPr>
          <p:cNvPr id="149" name="Google Shape;149;p38"/>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8"/>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80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p:txBody>
      </p:sp>
      <p:sp>
        <p:nvSpPr>
          <p:cNvPr id="151" name="Google Shape;151;p38"/>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100"/>
              <a:buNone/>
              <a:defRPr b="1" sz="2100">
                <a:solidFill>
                  <a:schemeClr val="accent1"/>
                </a:solidFill>
              </a:defRPr>
            </a:lvl1pPr>
            <a:lvl2pPr lvl="1" rtl="0" algn="ctr">
              <a:lnSpc>
                <a:spcPct val="100000"/>
              </a:lnSpc>
              <a:spcBef>
                <a:spcPts val="0"/>
              </a:spcBef>
              <a:spcAft>
                <a:spcPts val="0"/>
              </a:spcAft>
              <a:buClr>
                <a:schemeClr val="accent1"/>
              </a:buClr>
              <a:buSzPts val="2100"/>
              <a:buNone/>
              <a:defRPr b="1" sz="2100">
                <a:solidFill>
                  <a:schemeClr val="accent1"/>
                </a:solidFill>
              </a:defRPr>
            </a:lvl2pPr>
            <a:lvl3pPr lvl="2" rtl="0" algn="ctr">
              <a:lnSpc>
                <a:spcPct val="100000"/>
              </a:lnSpc>
              <a:spcBef>
                <a:spcPts val="0"/>
              </a:spcBef>
              <a:spcAft>
                <a:spcPts val="0"/>
              </a:spcAft>
              <a:buClr>
                <a:schemeClr val="accent1"/>
              </a:buClr>
              <a:buSzPts val="2100"/>
              <a:buNone/>
              <a:defRPr b="1" sz="2100">
                <a:solidFill>
                  <a:schemeClr val="accent1"/>
                </a:solidFill>
              </a:defRPr>
            </a:lvl3pPr>
            <a:lvl4pPr lvl="3" rtl="0" algn="ctr">
              <a:lnSpc>
                <a:spcPct val="100000"/>
              </a:lnSpc>
              <a:spcBef>
                <a:spcPts val="0"/>
              </a:spcBef>
              <a:spcAft>
                <a:spcPts val="0"/>
              </a:spcAft>
              <a:buClr>
                <a:schemeClr val="accent1"/>
              </a:buClr>
              <a:buSzPts val="2100"/>
              <a:buNone/>
              <a:defRPr b="1" sz="2100">
                <a:solidFill>
                  <a:schemeClr val="accent1"/>
                </a:solidFill>
              </a:defRPr>
            </a:lvl4pPr>
            <a:lvl5pPr lvl="4" rtl="0" algn="ctr">
              <a:lnSpc>
                <a:spcPct val="100000"/>
              </a:lnSpc>
              <a:spcBef>
                <a:spcPts val="0"/>
              </a:spcBef>
              <a:spcAft>
                <a:spcPts val="0"/>
              </a:spcAft>
              <a:buClr>
                <a:schemeClr val="accent1"/>
              </a:buClr>
              <a:buSzPts val="2100"/>
              <a:buNone/>
              <a:defRPr b="1" sz="2100">
                <a:solidFill>
                  <a:schemeClr val="accent1"/>
                </a:solidFill>
              </a:defRPr>
            </a:lvl5pPr>
            <a:lvl6pPr lvl="5" rtl="0" algn="ctr">
              <a:lnSpc>
                <a:spcPct val="100000"/>
              </a:lnSpc>
              <a:spcBef>
                <a:spcPts val="0"/>
              </a:spcBef>
              <a:spcAft>
                <a:spcPts val="0"/>
              </a:spcAft>
              <a:buClr>
                <a:schemeClr val="accent1"/>
              </a:buClr>
              <a:buSzPts val="2100"/>
              <a:buNone/>
              <a:defRPr b="1" sz="2100">
                <a:solidFill>
                  <a:schemeClr val="accent1"/>
                </a:solidFill>
              </a:defRPr>
            </a:lvl6pPr>
            <a:lvl7pPr lvl="6" rtl="0" algn="ctr">
              <a:lnSpc>
                <a:spcPct val="100000"/>
              </a:lnSpc>
              <a:spcBef>
                <a:spcPts val="0"/>
              </a:spcBef>
              <a:spcAft>
                <a:spcPts val="0"/>
              </a:spcAft>
              <a:buClr>
                <a:schemeClr val="accent1"/>
              </a:buClr>
              <a:buSzPts val="2100"/>
              <a:buNone/>
              <a:defRPr b="1" sz="2100">
                <a:solidFill>
                  <a:schemeClr val="accent1"/>
                </a:solidFill>
              </a:defRPr>
            </a:lvl7pPr>
            <a:lvl8pPr lvl="7" rtl="0" algn="ctr">
              <a:lnSpc>
                <a:spcPct val="100000"/>
              </a:lnSpc>
              <a:spcBef>
                <a:spcPts val="0"/>
              </a:spcBef>
              <a:spcAft>
                <a:spcPts val="0"/>
              </a:spcAft>
              <a:buClr>
                <a:schemeClr val="accent1"/>
              </a:buClr>
              <a:buSzPts val="2100"/>
              <a:buNone/>
              <a:defRPr b="1" sz="2100">
                <a:solidFill>
                  <a:schemeClr val="accent1"/>
                </a:solidFill>
              </a:defRPr>
            </a:lvl8pPr>
            <a:lvl9pPr lvl="8" rtl="0"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52" name="Google Shape;152;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3" name="Shape 153"/>
        <p:cNvGrpSpPr/>
        <p:nvPr/>
      </p:nvGrpSpPr>
      <p:grpSpPr>
        <a:xfrm>
          <a:off x="0" y="0"/>
          <a:ext cx="0" cy="0"/>
          <a:chOff x="0" y="0"/>
          <a:chExt cx="0" cy="0"/>
        </a:xfrm>
      </p:grpSpPr>
      <p:sp>
        <p:nvSpPr>
          <p:cNvPr id="154" name="Google Shape;154;p39"/>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55" name="Google Shape;155;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6" name="Shape 156"/>
        <p:cNvGrpSpPr/>
        <p:nvPr/>
      </p:nvGrpSpPr>
      <p:grpSpPr>
        <a:xfrm>
          <a:off x="0" y="0"/>
          <a:ext cx="0" cy="0"/>
          <a:chOff x="0" y="0"/>
          <a:chExt cx="0" cy="0"/>
        </a:xfrm>
      </p:grpSpPr>
      <p:sp>
        <p:nvSpPr>
          <p:cNvPr id="157" name="Google Shape;157;p4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158" name="Google Shape;158;p4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59" name="Google Shape;159;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162" name="Google Shape;162;p41"/>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63" name="Google Shape;163;p41"/>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64" name="Google Shape;164;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5" name="Shape 165"/>
        <p:cNvGrpSpPr/>
        <p:nvPr/>
      </p:nvGrpSpPr>
      <p:grpSpPr>
        <a:xfrm>
          <a:off x="0" y="0"/>
          <a:ext cx="0" cy="0"/>
          <a:chOff x="0" y="0"/>
          <a:chExt cx="0" cy="0"/>
        </a:xfrm>
      </p:grpSpPr>
      <p:sp>
        <p:nvSpPr>
          <p:cNvPr id="166" name="Google Shape;166;p42"/>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67" name="Google Shape;167;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8" name="Shape 168"/>
        <p:cNvGrpSpPr/>
        <p:nvPr/>
      </p:nvGrpSpPr>
      <p:grpSpPr>
        <a:xfrm>
          <a:off x="0" y="0"/>
          <a:ext cx="0" cy="0"/>
          <a:chOff x="0" y="0"/>
          <a:chExt cx="0" cy="0"/>
        </a:xfrm>
      </p:grpSpPr>
      <p:sp>
        <p:nvSpPr>
          <p:cNvPr id="169" name="Google Shape;169;p4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highlight>
                  <a:schemeClr val="dk1"/>
                </a:highlight>
              </a:defRPr>
            </a:lvl1pPr>
            <a:lvl2pPr lvl="1" rtl="0">
              <a:spcBef>
                <a:spcPts val="0"/>
              </a:spcBef>
              <a:spcAft>
                <a:spcPts val="0"/>
              </a:spcAft>
              <a:buSzPts val="3000"/>
              <a:buNone/>
              <a:defRPr sz="3000">
                <a:highlight>
                  <a:schemeClr val="dk1"/>
                </a:highlight>
              </a:defRPr>
            </a:lvl2pPr>
            <a:lvl3pPr lvl="2" rtl="0">
              <a:spcBef>
                <a:spcPts val="0"/>
              </a:spcBef>
              <a:spcAft>
                <a:spcPts val="0"/>
              </a:spcAft>
              <a:buSzPts val="3000"/>
              <a:buNone/>
              <a:defRPr sz="3000">
                <a:highlight>
                  <a:schemeClr val="dk1"/>
                </a:highlight>
              </a:defRPr>
            </a:lvl3pPr>
            <a:lvl4pPr lvl="3" rtl="0">
              <a:spcBef>
                <a:spcPts val="0"/>
              </a:spcBef>
              <a:spcAft>
                <a:spcPts val="0"/>
              </a:spcAft>
              <a:buSzPts val="3000"/>
              <a:buNone/>
              <a:defRPr sz="3000">
                <a:highlight>
                  <a:schemeClr val="dk1"/>
                </a:highlight>
              </a:defRPr>
            </a:lvl4pPr>
            <a:lvl5pPr lvl="4" rtl="0">
              <a:spcBef>
                <a:spcPts val="0"/>
              </a:spcBef>
              <a:spcAft>
                <a:spcPts val="0"/>
              </a:spcAft>
              <a:buSzPts val="3000"/>
              <a:buNone/>
              <a:defRPr sz="3000">
                <a:highlight>
                  <a:schemeClr val="dk1"/>
                </a:highlight>
              </a:defRPr>
            </a:lvl5pPr>
            <a:lvl6pPr lvl="5" rtl="0">
              <a:spcBef>
                <a:spcPts val="0"/>
              </a:spcBef>
              <a:spcAft>
                <a:spcPts val="0"/>
              </a:spcAft>
              <a:buSzPts val="3000"/>
              <a:buNone/>
              <a:defRPr sz="3000">
                <a:highlight>
                  <a:schemeClr val="dk1"/>
                </a:highlight>
              </a:defRPr>
            </a:lvl6pPr>
            <a:lvl7pPr lvl="6" rtl="0">
              <a:spcBef>
                <a:spcPts val="0"/>
              </a:spcBef>
              <a:spcAft>
                <a:spcPts val="0"/>
              </a:spcAft>
              <a:buSzPts val="3000"/>
              <a:buNone/>
              <a:defRPr sz="3000">
                <a:highlight>
                  <a:schemeClr val="dk1"/>
                </a:highlight>
              </a:defRPr>
            </a:lvl7pPr>
            <a:lvl8pPr lvl="7" rtl="0">
              <a:spcBef>
                <a:spcPts val="0"/>
              </a:spcBef>
              <a:spcAft>
                <a:spcPts val="0"/>
              </a:spcAft>
              <a:buSzPts val="3000"/>
              <a:buNone/>
              <a:defRPr sz="3000">
                <a:highlight>
                  <a:schemeClr val="dk1"/>
                </a:highlight>
              </a:defRPr>
            </a:lvl8pPr>
            <a:lvl9pPr lvl="8" rtl="0">
              <a:spcBef>
                <a:spcPts val="0"/>
              </a:spcBef>
              <a:spcAft>
                <a:spcPts val="0"/>
              </a:spcAft>
              <a:buSzPts val="3000"/>
              <a:buNone/>
              <a:defRPr sz="3000">
                <a:highlight>
                  <a:schemeClr val="dk1"/>
                </a:highlight>
              </a:defRPr>
            </a:lvl9pPr>
          </a:lstStyle>
          <a:p/>
        </p:txBody>
      </p:sp>
      <p:sp>
        <p:nvSpPr>
          <p:cNvPr id="170" name="Google Shape;170;p4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71" name="Google Shape;171;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172" name="Shape 172"/>
        <p:cNvGrpSpPr/>
        <p:nvPr/>
      </p:nvGrpSpPr>
      <p:grpSpPr>
        <a:xfrm>
          <a:off x="0" y="0"/>
          <a:ext cx="0" cy="0"/>
          <a:chOff x="0" y="0"/>
          <a:chExt cx="0" cy="0"/>
        </a:xfrm>
      </p:grpSpPr>
      <p:sp>
        <p:nvSpPr>
          <p:cNvPr id="173" name="Google Shape;173;p44"/>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p:txBody>
      </p:sp>
      <p:sp>
        <p:nvSpPr>
          <p:cNvPr id="174" name="Google Shape;174;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5" name="Shape 175"/>
        <p:cNvGrpSpPr/>
        <p:nvPr/>
      </p:nvGrpSpPr>
      <p:grpSpPr>
        <a:xfrm>
          <a:off x="0" y="0"/>
          <a:ext cx="0" cy="0"/>
          <a:chOff x="0" y="0"/>
          <a:chExt cx="0" cy="0"/>
        </a:xfrm>
      </p:grpSpPr>
      <p:sp>
        <p:nvSpPr>
          <p:cNvPr id="176" name="Google Shape;176;p45"/>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7" name="Google Shape;177;p45"/>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178" name="Google Shape;178;p45"/>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179" name="Google Shape;179;p45"/>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80" name="Google Shape;180;p4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accent1"/>
              </a:buClr>
              <a:buSzPts val="1800"/>
              <a:buChar char="●"/>
              <a:defRPr>
                <a:solidFill>
                  <a:schemeClr val="accent1"/>
                </a:solidFill>
                <a:highlight>
                  <a:schemeClr val="lt1"/>
                </a:highlight>
              </a:defRPr>
            </a:lvl1pPr>
            <a:lvl2pPr indent="-317500" lvl="1" marL="914400" rtl="0">
              <a:spcBef>
                <a:spcPts val="1600"/>
              </a:spcBef>
              <a:spcAft>
                <a:spcPts val="0"/>
              </a:spcAft>
              <a:buClr>
                <a:schemeClr val="accent1"/>
              </a:buClr>
              <a:buSzPts val="1400"/>
              <a:buChar char="○"/>
              <a:defRPr>
                <a:solidFill>
                  <a:schemeClr val="accent1"/>
                </a:solidFill>
                <a:highlight>
                  <a:schemeClr val="lt1"/>
                </a:highlight>
              </a:defRPr>
            </a:lvl2pPr>
            <a:lvl3pPr indent="-317500" lvl="2" marL="1371600" rtl="0">
              <a:spcBef>
                <a:spcPts val="1600"/>
              </a:spcBef>
              <a:spcAft>
                <a:spcPts val="0"/>
              </a:spcAft>
              <a:buClr>
                <a:schemeClr val="accent1"/>
              </a:buClr>
              <a:buSzPts val="1400"/>
              <a:buChar char="■"/>
              <a:defRPr>
                <a:solidFill>
                  <a:schemeClr val="accent1"/>
                </a:solidFill>
                <a:highlight>
                  <a:schemeClr val="lt1"/>
                </a:highlight>
              </a:defRPr>
            </a:lvl3pPr>
            <a:lvl4pPr indent="-317500" lvl="3" marL="1828800" rtl="0">
              <a:spcBef>
                <a:spcPts val="1600"/>
              </a:spcBef>
              <a:spcAft>
                <a:spcPts val="0"/>
              </a:spcAft>
              <a:buClr>
                <a:schemeClr val="accent1"/>
              </a:buClr>
              <a:buSzPts val="1400"/>
              <a:buChar char="●"/>
              <a:defRPr>
                <a:solidFill>
                  <a:schemeClr val="accent1"/>
                </a:solidFill>
                <a:highlight>
                  <a:schemeClr val="lt1"/>
                </a:highlight>
              </a:defRPr>
            </a:lvl4pPr>
            <a:lvl5pPr indent="-317500" lvl="4" marL="2286000" rtl="0">
              <a:spcBef>
                <a:spcPts val="1600"/>
              </a:spcBef>
              <a:spcAft>
                <a:spcPts val="0"/>
              </a:spcAft>
              <a:buClr>
                <a:schemeClr val="accent1"/>
              </a:buClr>
              <a:buSzPts val="1400"/>
              <a:buChar char="○"/>
              <a:defRPr>
                <a:solidFill>
                  <a:schemeClr val="accent1"/>
                </a:solidFill>
                <a:highlight>
                  <a:schemeClr val="lt1"/>
                </a:highlight>
              </a:defRPr>
            </a:lvl5pPr>
            <a:lvl6pPr indent="-317500" lvl="5" marL="2743200" rtl="0">
              <a:spcBef>
                <a:spcPts val="1600"/>
              </a:spcBef>
              <a:spcAft>
                <a:spcPts val="0"/>
              </a:spcAft>
              <a:buClr>
                <a:schemeClr val="accent1"/>
              </a:buClr>
              <a:buSzPts val="1400"/>
              <a:buChar char="■"/>
              <a:defRPr>
                <a:solidFill>
                  <a:schemeClr val="accent1"/>
                </a:solidFill>
                <a:highlight>
                  <a:schemeClr val="lt1"/>
                </a:highlight>
              </a:defRPr>
            </a:lvl6pPr>
            <a:lvl7pPr indent="-317500" lvl="6" marL="3200400" rtl="0">
              <a:spcBef>
                <a:spcPts val="1600"/>
              </a:spcBef>
              <a:spcAft>
                <a:spcPts val="0"/>
              </a:spcAft>
              <a:buClr>
                <a:schemeClr val="accent1"/>
              </a:buClr>
              <a:buSzPts val="1400"/>
              <a:buChar char="●"/>
              <a:defRPr>
                <a:solidFill>
                  <a:schemeClr val="accent1"/>
                </a:solidFill>
                <a:highlight>
                  <a:schemeClr val="lt1"/>
                </a:highlight>
              </a:defRPr>
            </a:lvl7pPr>
            <a:lvl8pPr indent="-317500" lvl="7" marL="3657600" rtl="0">
              <a:spcBef>
                <a:spcPts val="1600"/>
              </a:spcBef>
              <a:spcAft>
                <a:spcPts val="0"/>
              </a:spcAft>
              <a:buClr>
                <a:schemeClr val="accent1"/>
              </a:buClr>
              <a:buSzPts val="1400"/>
              <a:buChar char="○"/>
              <a:defRPr>
                <a:solidFill>
                  <a:schemeClr val="accent1"/>
                </a:solidFill>
                <a:highlight>
                  <a:schemeClr val="lt1"/>
                </a:highlight>
              </a:defRPr>
            </a:lvl8pPr>
            <a:lvl9pPr indent="-317500" lvl="8" marL="4114800" rtl="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181" name="Google Shape;181;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2" name="Shape 182"/>
        <p:cNvGrpSpPr/>
        <p:nvPr/>
      </p:nvGrpSpPr>
      <p:grpSpPr>
        <a:xfrm>
          <a:off x="0" y="0"/>
          <a:ext cx="0" cy="0"/>
          <a:chOff x="0" y="0"/>
          <a:chExt cx="0" cy="0"/>
        </a:xfrm>
      </p:grpSpPr>
      <p:sp>
        <p:nvSpPr>
          <p:cNvPr id="183" name="Google Shape;183;p46"/>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184" name="Google Shape;184;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5" name="Shape 185"/>
        <p:cNvGrpSpPr/>
        <p:nvPr/>
      </p:nvGrpSpPr>
      <p:grpSpPr>
        <a:xfrm>
          <a:off x="0" y="0"/>
          <a:ext cx="0" cy="0"/>
          <a:chOff x="0" y="0"/>
          <a:chExt cx="0" cy="0"/>
        </a:xfrm>
      </p:grpSpPr>
      <p:sp>
        <p:nvSpPr>
          <p:cNvPr id="186" name="Google Shape;186;p47"/>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None/>
              <a:defRPr sz="12000">
                <a:solidFill>
                  <a:schemeClr val="lt1"/>
                </a:solidFill>
                <a:highlight>
                  <a:schemeClr val="accent1"/>
                </a:highlight>
              </a:defRPr>
            </a:lvl1pPr>
            <a:lvl2pPr lvl="1" rtl="0" algn="ctr">
              <a:spcBef>
                <a:spcPts val="0"/>
              </a:spcBef>
              <a:spcAft>
                <a:spcPts val="0"/>
              </a:spcAft>
              <a:buClr>
                <a:schemeClr val="lt1"/>
              </a:buClr>
              <a:buSzPts val="12000"/>
              <a:buNone/>
              <a:defRPr sz="12000">
                <a:solidFill>
                  <a:schemeClr val="lt1"/>
                </a:solidFill>
                <a:highlight>
                  <a:schemeClr val="accent1"/>
                </a:highlight>
              </a:defRPr>
            </a:lvl2pPr>
            <a:lvl3pPr lvl="2" rtl="0" algn="ctr">
              <a:spcBef>
                <a:spcPts val="0"/>
              </a:spcBef>
              <a:spcAft>
                <a:spcPts val="0"/>
              </a:spcAft>
              <a:buClr>
                <a:schemeClr val="lt1"/>
              </a:buClr>
              <a:buSzPts val="12000"/>
              <a:buNone/>
              <a:defRPr sz="12000">
                <a:solidFill>
                  <a:schemeClr val="lt1"/>
                </a:solidFill>
                <a:highlight>
                  <a:schemeClr val="accent1"/>
                </a:highlight>
              </a:defRPr>
            </a:lvl3pPr>
            <a:lvl4pPr lvl="3" rtl="0" algn="ctr">
              <a:spcBef>
                <a:spcPts val="0"/>
              </a:spcBef>
              <a:spcAft>
                <a:spcPts val="0"/>
              </a:spcAft>
              <a:buClr>
                <a:schemeClr val="lt1"/>
              </a:buClr>
              <a:buSzPts val="12000"/>
              <a:buNone/>
              <a:defRPr sz="12000">
                <a:solidFill>
                  <a:schemeClr val="lt1"/>
                </a:solidFill>
                <a:highlight>
                  <a:schemeClr val="accent1"/>
                </a:highlight>
              </a:defRPr>
            </a:lvl4pPr>
            <a:lvl5pPr lvl="4" rtl="0" algn="ctr">
              <a:spcBef>
                <a:spcPts val="0"/>
              </a:spcBef>
              <a:spcAft>
                <a:spcPts val="0"/>
              </a:spcAft>
              <a:buClr>
                <a:schemeClr val="lt1"/>
              </a:buClr>
              <a:buSzPts val="12000"/>
              <a:buNone/>
              <a:defRPr sz="12000">
                <a:solidFill>
                  <a:schemeClr val="lt1"/>
                </a:solidFill>
                <a:highlight>
                  <a:schemeClr val="accent1"/>
                </a:highlight>
              </a:defRPr>
            </a:lvl5pPr>
            <a:lvl6pPr lvl="5" rtl="0" algn="ctr">
              <a:spcBef>
                <a:spcPts val="0"/>
              </a:spcBef>
              <a:spcAft>
                <a:spcPts val="0"/>
              </a:spcAft>
              <a:buClr>
                <a:schemeClr val="lt1"/>
              </a:buClr>
              <a:buSzPts val="12000"/>
              <a:buNone/>
              <a:defRPr sz="12000">
                <a:solidFill>
                  <a:schemeClr val="lt1"/>
                </a:solidFill>
                <a:highlight>
                  <a:schemeClr val="accent1"/>
                </a:highlight>
              </a:defRPr>
            </a:lvl6pPr>
            <a:lvl7pPr lvl="6" rtl="0" algn="ctr">
              <a:spcBef>
                <a:spcPts val="0"/>
              </a:spcBef>
              <a:spcAft>
                <a:spcPts val="0"/>
              </a:spcAft>
              <a:buClr>
                <a:schemeClr val="lt1"/>
              </a:buClr>
              <a:buSzPts val="12000"/>
              <a:buNone/>
              <a:defRPr sz="12000">
                <a:solidFill>
                  <a:schemeClr val="lt1"/>
                </a:solidFill>
                <a:highlight>
                  <a:schemeClr val="accent1"/>
                </a:highlight>
              </a:defRPr>
            </a:lvl7pPr>
            <a:lvl8pPr lvl="7" rtl="0" algn="ctr">
              <a:spcBef>
                <a:spcPts val="0"/>
              </a:spcBef>
              <a:spcAft>
                <a:spcPts val="0"/>
              </a:spcAft>
              <a:buClr>
                <a:schemeClr val="lt1"/>
              </a:buClr>
              <a:buSzPts val="12000"/>
              <a:buNone/>
              <a:defRPr sz="12000">
                <a:solidFill>
                  <a:schemeClr val="lt1"/>
                </a:solidFill>
                <a:highlight>
                  <a:schemeClr val="accent1"/>
                </a:highlight>
              </a:defRPr>
            </a:lvl8pPr>
            <a:lvl9pPr lvl="8" rtl="0"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187" name="Google Shape;187;p47"/>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rtl="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rtl="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rtl="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rtl="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rtl="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rtl="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rtl="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rtl="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188" name="Google Shape;188;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9" name="Shape 189"/>
        <p:cNvGrpSpPr/>
        <p:nvPr/>
      </p:nvGrpSpPr>
      <p:grpSpPr>
        <a:xfrm>
          <a:off x="0" y="0"/>
          <a:ext cx="0" cy="0"/>
          <a:chOff x="0" y="0"/>
          <a:chExt cx="0" cy="0"/>
        </a:xfrm>
      </p:grpSpPr>
      <p:sp>
        <p:nvSpPr>
          <p:cNvPr id="190" name="Google Shape;190;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2.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11" Type="http://schemas.openxmlformats.org/officeDocument/2006/relationships/slideLayout" Target="../slideLayouts/slideLayout44.xml"/><Relationship Id="rId10" Type="http://schemas.openxmlformats.org/officeDocument/2006/relationships/slideLayout" Target="../slideLayouts/slideLayout43.xml"/><Relationship Id="rId12" Type="http://schemas.openxmlformats.org/officeDocument/2006/relationships/theme" Target="../theme/theme4.xml"/><Relationship Id="rId9" Type="http://schemas.openxmlformats.org/officeDocument/2006/relationships/slideLayout" Target="../slideLayouts/slideLayout42.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1pPr>
            <a:lvl2pPr lvl="1"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2pPr>
            <a:lvl3pPr lvl="2"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3pPr>
            <a:lvl4pPr lvl="3"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4pPr>
            <a:lvl5pPr lvl="4"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5pPr>
            <a:lvl6pPr lvl="5"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6pPr>
            <a:lvl7pPr lvl="6"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7pPr>
            <a:lvl8pPr lvl="7"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8pPr>
            <a:lvl9pPr lvl="8" marR="0" rtl="0" algn="l">
              <a:lnSpc>
                <a:spcPct val="100000"/>
              </a:lnSpc>
              <a:spcBef>
                <a:spcPts val="0"/>
              </a:spcBef>
              <a:spcAft>
                <a:spcPts val="0"/>
              </a:spcAft>
              <a:buClr>
                <a:schemeClr val="accent1"/>
              </a:buClr>
              <a:buSzPts val="4200"/>
              <a:buFont typeface="Amatic SC"/>
              <a:buNone/>
              <a:defRPr b="1" i="0" sz="4200" u="none" cap="none" strike="noStrike">
                <a:solidFill>
                  <a:schemeClr val="accent1"/>
                </a:solidFill>
                <a:latin typeface="Amatic SC"/>
                <a:ea typeface="Amatic SC"/>
                <a:cs typeface="Amatic SC"/>
                <a:sym typeface="Amatic SC"/>
              </a:defRPr>
            </a:lvl9pPr>
          </a:lstStyle>
          <a:p/>
        </p:txBody>
      </p:sp>
      <p:sp>
        <p:nvSpPr>
          <p:cNvPr id="52" name="Google Shape;52;p13"/>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160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1600"/>
              </a:spcBef>
              <a:spcAft>
                <a:spcPts val="160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7" name="Shape 97"/>
        <p:cNvGrpSpPr/>
        <p:nvPr/>
      </p:nvGrpSpPr>
      <p:grpSpPr>
        <a:xfrm>
          <a:off x="0" y="0"/>
          <a:ext cx="0" cy="0"/>
          <a:chOff x="0" y="0"/>
          <a:chExt cx="0" cy="0"/>
        </a:xfrm>
      </p:grpSpPr>
      <p:sp>
        <p:nvSpPr>
          <p:cNvPr id="98" name="Google Shape;98;p25"/>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accent1"/>
              </a:buClr>
              <a:buSzPts val="1400"/>
              <a:buFont typeface="Amatic SC"/>
              <a:buNone/>
              <a:defRPr b="1" i="0" sz="4200" u="none" cap="none" strike="noStrike">
                <a:solidFill>
                  <a:schemeClr val="accent1"/>
                </a:solidFill>
                <a:latin typeface="Amatic SC"/>
                <a:ea typeface="Amatic SC"/>
                <a:cs typeface="Amatic SC"/>
                <a:sym typeface="Amatic SC"/>
              </a:defRPr>
            </a:lvl1pPr>
            <a:lvl2pPr indent="0" lvl="1"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2pPr>
            <a:lvl3pPr indent="0" lvl="2"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3pPr>
            <a:lvl4pPr indent="0" lvl="3"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4pPr>
            <a:lvl5pPr indent="0" lvl="4"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5pPr>
            <a:lvl6pPr indent="0" lvl="5"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6pPr>
            <a:lvl7pPr indent="0" lvl="6"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7pPr>
            <a:lvl8pPr indent="0" lvl="7"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8pPr>
            <a:lvl9pPr indent="0" lvl="8" rtl="0">
              <a:spcBef>
                <a:spcPts val="0"/>
              </a:spcBef>
              <a:spcAft>
                <a:spcPts val="0"/>
              </a:spcAft>
              <a:buClr>
                <a:schemeClr val="accent1"/>
              </a:buClr>
              <a:buSzPts val="1400"/>
              <a:buFont typeface="Amatic SC"/>
              <a:buNone/>
              <a:defRPr b="1" sz="4200">
                <a:solidFill>
                  <a:schemeClr val="accent1"/>
                </a:solidFill>
                <a:latin typeface="Amatic SC"/>
                <a:ea typeface="Amatic SC"/>
                <a:cs typeface="Amatic SC"/>
                <a:sym typeface="Amatic SC"/>
              </a:defRPr>
            </a:lvl9pPr>
          </a:lstStyle>
          <a:p/>
        </p:txBody>
      </p:sp>
      <p:sp>
        <p:nvSpPr>
          <p:cNvPr id="99" name="Google Shape;99;p25"/>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dk2"/>
              </a:buClr>
              <a:buSzPts val="1400"/>
              <a:buFont typeface="Source Code Pro"/>
              <a:buNone/>
              <a:defRPr b="0" i="0" sz="1800" u="none" cap="none" strike="noStrike">
                <a:solidFill>
                  <a:schemeClr val="dk2"/>
                </a:solidFill>
                <a:latin typeface="Source Code Pro"/>
                <a:ea typeface="Source Code Pro"/>
                <a:cs typeface="Source Code Pro"/>
                <a:sym typeface="Source Code Pro"/>
              </a:defRPr>
            </a:lvl1pPr>
            <a:lvl2pPr indent="-228600" lvl="1" marL="9144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2pPr>
            <a:lvl3pPr indent="-228600" lvl="2" marL="13716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3pPr>
            <a:lvl4pPr indent="-228600" lvl="3" marL="18288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4pPr>
            <a:lvl5pPr indent="-228600" lvl="4" marL="22860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5pPr>
            <a:lvl6pPr indent="-228600" lvl="5" marL="27432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6pPr>
            <a:lvl7pPr indent="-228600" lvl="6" marL="32004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7pPr>
            <a:lvl8pPr indent="-228600" lvl="7" marL="3657600" marR="0" rtl="0" algn="l">
              <a:lnSpc>
                <a:spcPct val="115000"/>
              </a:lnSpc>
              <a:spcBef>
                <a:spcPts val="1600"/>
              </a:spcBef>
              <a:spcAft>
                <a:spcPts val="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8pPr>
            <a:lvl9pPr indent="-228600" lvl="8" marL="4114800" marR="0" rtl="0" algn="l">
              <a:lnSpc>
                <a:spcPct val="115000"/>
              </a:lnSpc>
              <a:spcBef>
                <a:spcPts val="1600"/>
              </a:spcBef>
              <a:spcAft>
                <a:spcPts val="1600"/>
              </a:spcAft>
              <a:buClr>
                <a:schemeClr val="dk2"/>
              </a:buClr>
              <a:buSzPts val="1400"/>
              <a:buFont typeface="Source Code Pro"/>
              <a:buNone/>
              <a:defRPr b="0" i="0" sz="1400" u="none" cap="none" strike="noStrike">
                <a:solidFill>
                  <a:schemeClr val="dk2"/>
                </a:solidFill>
                <a:latin typeface="Source Code Pro"/>
                <a:ea typeface="Source Code Pro"/>
                <a:cs typeface="Source Code Pro"/>
                <a:sym typeface="Source Code Pro"/>
              </a:defRPr>
            </a:lvl9pPr>
          </a:lstStyle>
          <a:p/>
        </p:txBody>
      </p:sp>
      <p:sp>
        <p:nvSpPr>
          <p:cNvPr id="100" name="Google Shape;100;p25"/>
          <p:cNvSpPr txBox="1"/>
          <p:nvPr>
            <p:ph idx="12" type="sldNum"/>
          </p:nvPr>
        </p:nvSpPr>
        <p:spPr>
          <a:xfrm>
            <a:off x="8472457" y="4663216"/>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accent1"/>
              </a:buClr>
              <a:buFont typeface="Source Code Pro"/>
              <a:buNone/>
              <a:defRPr b="0" i="0" sz="1000" u="none" cap="none" strike="noStrike">
                <a:solidFill>
                  <a:schemeClr val="accent1"/>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chemeClr val="accent1"/>
              </a:buClr>
              <a:buFont typeface="Source Code Pro"/>
              <a:buNone/>
              <a:defRPr b="0" i="0" sz="1000" u="none" cap="none" strike="noStrike">
                <a:solidFill>
                  <a:schemeClr val="accent1"/>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chemeClr val="accent1"/>
              </a:buClr>
              <a:buFont typeface="Source Code Pro"/>
              <a:buNone/>
              <a:defRPr b="0" i="0" sz="1000" u="none" cap="none" strike="noStrike">
                <a:solidFill>
                  <a:schemeClr val="accent1"/>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chemeClr val="accent1"/>
              </a:buClr>
              <a:buFont typeface="Source Code Pro"/>
              <a:buNone/>
              <a:defRPr b="0" i="0" sz="1000" u="none" cap="none" strike="noStrike">
                <a:solidFill>
                  <a:schemeClr val="accent1"/>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chemeClr val="accent1"/>
              </a:buClr>
              <a:buFont typeface="Source Code Pro"/>
              <a:buNone/>
              <a:defRPr b="0" i="0" sz="1000" u="none" cap="none" strike="noStrike">
                <a:solidFill>
                  <a:schemeClr val="accent1"/>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chemeClr val="accent1"/>
              </a:buClr>
              <a:buFont typeface="Source Code Pro"/>
              <a:buNone/>
              <a:defRPr b="0" i="0" sz="1000" u="none" cap="none" strike="noStrike">
                <a:solidFill>
                  <a:schemeClr val="accent1"/>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chemeClr val="accent1"/>
              </a:buClr>
              <a:buFont typeface="Source Code Pro"/>
              <a:buNone/>
              <a:defRPr b="0" i="0" sz="1000" u="none" cap="none" strike="noStrike">
                <a:solidFill>
                  <a:schemeClr val="accent1"/>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chemeClr val="accent1"/>
              </a:buClr>
              <a:buFont typeface="Source Code Pro"/>
              <a:buNone/>
              <a:defRPr b="0" i="0" sz="1000" u="none" cap="none" strike="noStrike">
                <a:solidFill>
                  <a:schemeClr val="accent1"/>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chemeClr val="accent1"/>
              </a:buClr>
              <a:buFont typeface="Source Code Pro"/>
              <a:buNone/>
              <a:defRPr b="0" i="0" sz="1000" u="none" cap="none" strike="noStrike">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144" name="Shape 144"/>
        <p:cNvGrpSpPr/>
        <p:nvPr/>
      </p:nvGrpSpPr>
      <p:grpSpPr>
        <a:xfrm>
          <a:off x="0" y="0"/>
          <a:ext cx="0" cy="0"/>
          <a:chOff x="0" y="0"/>
          <a:chExt cx="0" cy="0"/>
        </a:xfrm>
      </p:grpSpPr>
      <p:sp>
        <p:nvSpPr>
          <p:cNvPr id="145" name="Google Shape;145;p37"/>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146" name="Google Shape;146;p37"/>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rtl="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147" name="Google Shape;147;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Source Code Pro"/>
                <a:ea typeface="Source Code Pro"/>
                <a:cs typeface="Source Code Pro"/>
                <a:sym typeface="Source Code Pro"/>
              </a:defRPr>
            </a:lvl1pPr>
            <a:lvl2pPr lvl="1" rtl="0" algn="r">
              <a:buNone/>
              <a:defRPr sz="1000">
                <a:solidFill>
                  <a:schemeClr val="accent1"/>
                </a:solidFill>
                <a:latin typeface="Source Code Pro"/>
                <a:ea typeface="Source Code Pro"/>
                <a:cs typeface="Source Code Pro"/>
                <a:sym typeface="Source Code Pro"/>
              </a:defRPr>
            </a:lvl2pPr>
            <a:lvl3pPr lvl="2" rtl="0" algn="r">
              <a:buNone/>
              <a:defRPr sz="1000">
                <a:solidFill>
                  <a:schemeClr val="accent1"/>
                </a:solidFill>
                <a:latin typeface="Source Code Pro"/>
                <a:ea typeface="Source Code Pro"/>
                <a:cs typeface="Source Code Pro"/>
                <a:sym typeface="Source Code Pro"/>
              </a:defRPr>
            </a:lvl3pPr>
            <a:lvl4pPr lvl="3" rtl="0" algn="r">
              <a:buNone/>
              <a:defRPr sz="1000">
                <a:solidFill>
                  <a:schemeClr val="accent1"/>
                </a:solidFill>
                <a:latin typeface="Source Code Pro"/>
                <a:ea typeface="Source Code Pro"/>
                <a:cs typeface="Source Code Pro"/>
                <a:sym typeface="Source Code Pro"/>
              </a:defRPr>
            </a:lvl4pPr>
            <a:lvl5pPr lvl="4" rtl="0" algn="r">
              <a:buNone/>
              <a:defRPr sz="1000">
                <a:solidFill>
                  <a:schemeClr val="accent1"/>
                </a:solidFill>
                <a:latin typeface="Source Code Pro"/>
                <a:ea typeface="Source Code Pro"/>
                <a:cs typeface="Source Code Pro"/>
                <a:sym typeface="Source Code Pro"/>
              </a:defRPr>
            </a:lvl5pPr>
            <a:lvl6pPr lvl="5" rtl="0" algn="r">
              <a:buNone/>
              <a:defRPr sz="1000">
                <a:solidFill>
                  <a:schemeClr val="accent1"/>
                </a:solidFill>
                <a:latin typeface="Source Code Pro"/>
                <a:ea typeface="Source Code Pro"/>
                <a:cs typeface="Source Code Pro"/>
                <a:sym typeface="Source Code Pro"/>
              </a:defRPr>
            </a:lvl6pPr>
            <a:lvl7pPr lvl="6" rtl="0" algn="r">
              <a:buNone/>
              <a:defRPr sz="1000">
                <a:solidFill>
                  <a:schemeClr val="accent1"/>
                </a:solidFill>
                <a:latin typeface="Source Code Pro"/>
                <a:ea typeface="Source Code Pro"/>
                <a:cs typeface="Source Code Pro"/>
                <a:sym typeface="Source Code Pro"/>
              </a:defRPr>
            </a:lvl7pPr>
            <a:lvl8pPr lvl="7" rtl="0" algn="r">
              <a:buNone/>
              <a:defRPr sz="1000">
                <a:solidFill>
                  <a:schemeClr val="accent1"/>
                </a:solidFill>
                <a:latin typeface="Source Code Pro"/>
                <a:ea typeface="Source Code Pro"/>
                <a:cs typeface="Source Code Pro"/>
                <a:sym typeface="Source Code Pro"/>
              </a:defRPr>
            </a:lvl8pPr>
            <a:lvl9pPr lvl="8" rtl="0"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jpg"/><Relationship Id="rId6" Type="http://schemas.openxmlformats.org/officeDocument/2006/relationships/image" Target="../media/image2.png"/><Relationship Id="rId7"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hyperlink" Target="https://forms.gle/i9wBksTAbuGmYRWRA" TargetMode="External"/><Relationship Id="rId4" Type="http://schemas.openxmlformats.org/officeDocument/2006/relationships/hyperlink" Target="https://forms.gle/CV4HBe3Pra6EAALw6" TargetMode="External"/><Relationship Id="rId5"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6.jp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s://docs.google.com/spreadsheets/d/1iyzEQ-rgPnUfVVIvJK2HBrGn6l6HatGrT6i3GLoxdUM/edit?usp=sharin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8.jpg"/><Relationship Id="rId4" Type="http://schemas.openxmlformats.org/officeDocument/2006/relationships/image" Target="../media/image1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3.gif"/><Relationship Id="rId4" Type="http://schemas.openxmlformats.org/officeDocument/2006/relationships/image" Target="../media/image7.gif"/><Relationship Id="rId5" Type="http://schemas.openxmlformats.org/officeDocument/2006/relationships/image" Target="../media/image27.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17.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ignite.aranite.com/" TargetMode="Externa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22.png"/><Relationship Id="rId4" Type="http://schemas.openxmlformats.org/officeDocument/2006/relationships/image" Target="../media/image20.png"/><Relationship Id="rId5"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26.png"/><Relationship Id="rId4" Type="http://schemas.openxmlformats.org/officeDocument/2006/relationships/image" Target="../media/image18.png"/><Relationship Id="rId5"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19.png"/><Relationship Id="rId4" Type="http://schemas.openxmlformats.org/officeDocument/2006/relationships/image" Target="../media/image26.png"/><Relationship Id="rId5"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26.png"/><Relationship Id="rId4" Type="http://schemas.openxmlformats.org/officeDocument/2006/relationships/image" Target="../media/image25.png"/><Relationship Id="rId5"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32.png"/><Relationship Id="rId4" Type="http://schemas.openxmlformats.org/officeDocument/2006/relationships/image" Target="../media/image26.png"/><Relationship Id="rId5"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3.xml"/><Relationship Id="rId3" Type="http://schemas.openxmlformats.org/officeDocument/2006/relationships/image" Target="../media/image6.jpg"/><Relationship Id="rId4" Type="http://schemas.openxmlformats.org/officeDocument/2006/relationships/image" Target="../media/image2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 Id="rId3" Type="http://schemas.openxmlformats.org/officeDocument/2006/relationships/image" Target="../media/image3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 Id="rId3" Type="http://schemas.openxmlformats.org/officeDocument/2006/relationships/image" Target="../media/image6.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 Id="rId3" Type="http://schemas.openxmlformats.org/officeDocument/2006/relationships/image" Target="../media/image3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 Id="rId3" Type="http://schemas.openxmlformats.org/officeDocument/2006/relationships/image" Target="../media/image3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 Id="rId3" Type="http://schemas.openxmlformats.org/officeDocument/2006/relationships/image" Target="../media/image44.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6.xml"/><Relationship Id="rId3" Type="http://schemas.openxmlformats.org/officeDocument/2006/relationships/image" Target="../media/image4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7.xml"/><Relationship Id="rId3" Type="http://schemas.openxmlformats.org/officeDocument/2006/relationships/image" Target="../media/image6.jpg"/><Relationship Id="rId4" Type="http://schemas.openxmlformats.org/officeDocument/2006/relationships/image" Target="../media/image4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 Id="rId3" Type="http://schemas.openxmlformats.org/officeDocument/2006/relationships/image" Target="../media/image36.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hyperlink" Target="https://schulichignite.com/" TargetMode="External"/><Relationship Id="rId4" Type="http://schemas.openxmlformats.org/officeDocument/2006/relationships/image" Target="../media/image2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0.xml"/><Relationship Id="rId3" Type="http://schemas.openxmlformats.org/officeDocument/2006/relationships/image" Target="../media/image37.gi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1.xml"/><Relationship Id="rId3" Type="http://schemas.openxmlformats.org/officeDocument/2006/relationships/image" Target="../media/image6.jpg"/><Relationship Id="rId4" Type="http://schemas.openxmlformats.org/officeDocument/2006/relationships/image" Target="../media/image35.gif"/><Relationship Id="rId5" Type="http://schemas.openxmlformats.org/officeDocument/2006/relationships/image" Target="../media/image38.gif"/><Relationship Id="rId6" Type="http://schemas.openxmlformats.org/officeDocument/2006/relationships/image" Target="../media/image1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2.xml"/><Relationship Id="rId3" Type="http://schemas.openxmlformats.org/officeDocument/2006/relationships/image" Target="../media/image39.gif"/><Relationship Id="rId4" Type="http://schemas.openxmlformats.org/officeDocument/2006/relationships/image" Target="../media/image42.gif"/><Relationship Id="rId5" Type="http://schemas.openxmlformats.org/officeDocument/2006/relationships/image" Target="../media/image6.jpg"/><Relationship Id="rId6" Type="http://schemas.openxmlformats.org/officeDocument/2006/relationships/image" Target="../media/image1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3.xml"/><Relationship Id="rId3" Type="http://schemas.openxmlformats.org/officeDocument/2006/relationships/image" Target="../media/image33.gif"/><Relationship Id="rId4" Type="http://schemas.openxmlformats.org/officeDocument/2006/relationships/image" Target="../media/image41.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comments" Target="../comments/comment1.xml"/><Relationship Id="rId4" Type="http://schemas.openxmlformats.org/officeDocument/2006/relationships/image" Target="../media/image14.png"/><Relationship Id="rId5"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hyperlink" Target="https://docs.google.com/spreadsheets/d/1iyzEQ-rgPnUfVVIvJK2HBrGn6l6HatGrT6i3GLoxdUM/edit?usp=sharin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49"/>
          <p:cNvSpPr txBox="1"/>
          <p:nvPr>
            <p:ph idx="4294967295" type="ctrTitle"/>
          </p:nvPr>
        </p:nvSpPr>
        <p:spPr>
          <a:xfrm>
            <a:off x="311700" y="2715474"/>
            <a:ext cx="8520600" cy="115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000"/>
              <a:t>S</a:t>
            </a:r>
            <a:r>
              <a:rPr lang="en" sz="7200"/>
              <a:t>chulich Ignite 2020</a:t>
            </a:r>
            <a:endParaRPr sz="7200"/>
          </a:p>
        </p:txBody>
      </p:sp>
      <p:pic>
        <p:nvPicPr>
          <p:cNvPr id="196" name="Google Shape;196;p49"/>
          <p:cNvPicPr preferRelativeResize="0"/>
          <p:nvPr/>
        </p:nvPicPr>
        <p:blipFill>
          <a:blip r:embed="rId3">
            <a:alphaModFix/>
          </a:blip>
          <a:stretch>
            <a:fillRect/>
          </a:stretch>
        </p:blipFill>
        <p:spPr>
          <a:xfrm>
            <a:off x="3500594" y="457200"/>
            <a:ext cx="2393656" cy="1157100"/>
          </a:xfrm>
          <a:prstGeom prst="rect">
            <a:avLst/>
          </a:prstGeom>
          <a:noFill/>
          <a:ln>
            <a:noFill/>
          </a:ln>
        </p:spPr>
      </p:pic>
      <p:pic>
        <p:nvPicPr>
          <p:cNvPr id="197" name="Google Shape;197;p49"/>
          <p:cNvPicPr preferRelativeResize="0"/>
          <p:nvPr/>
        </p:nvPicPr>
        <p:blipFill>
          <a:blip r:embed="rId4">
            <a:alphaModFix/>
          </a:blip>
          <a:stretch>
            <a:fillRect/>
          </a:stretch>
        </p:blipFill>
        <p:spPr>
          <a:xfrm>
            <a:off x="311700" y="457200"/>
            <a:ext cx="2072324" cy="1157099"/>
          </a:xfrm>
          <a:prstGeom prst="rect">
            <a:avLst/>
          </a:prstGeom>
          <a:noFill/>
          <a:ln>
            <a:noFill/>
          </a:ln>
        </p:spPr>
      </p:pic>
      <p:pic>
        <p:nvPicPr>
          <p:cNvPr id="198" name="Google Shape;198;p49"/>
          <p:cNvPicPr preferRelativeResize="0"/>
          <p:nvPr/>
        </p:nvPicPr>
        <p:blipFill>
          <a:blip r:embed="rId5">
            <a:alphaModFix/>
          </a:blip>
          <a:stretch>
            <a:fillRect/>
          </a:stretch>
        </p:blipFill>
        <p:spPr>
          <a:xfrm>
            <a:off x="7267637" y="457200"/>
            <a:ext cx="1254064" cy="1157100"/>
          </a:xfrm>
          <a:prstGeom prst="rect">
            <a:avLst/>
          </a:prstGeom>
          <a:noFill/>
          <a:ln>
            <a:noFill/>
          </a:ln>
        </p:spPr>
      </p:pic>
      <p:pic>
        <p:nvPicPr>
          <p:cNvPr id="199" name="Google Shape;199;p49"/>
          <p:cNvPicPr preferRelativeResize="0"/>
          <p:nvPr/>
        </p:nvPicPr>
        <p:blipFill>
          <a:blip r:embed="rId6">
            <a:alphaModFix/>
          </a:blip>
          <a:stretch>
            <a:fillRect/>
          </a:stretch>
        </p:blipFill>
        <p:spPr>
          <a:xfrm>
            <a:off x="76525" y="4272725"/>
            <a:ext cx="1730600" cy="814675"/>
          </a:xfrm>
          <a:prstGeom prst="rect">
            <a:avLst/>
          </a:prstGeom>
          <a:noFill/>
          <a:ln>
            <a:noFill/>
          </a:ln>
        </p:spPr>
      </p:pic>
      <p:pic>
        <p:nvPicPr>
          <p:cNvPr id="200" name="Google Shape;200;p49"/>
          <p:cNvPicPr preferRelativeResize="0"/>
          <p:nvPr/>
        </p:nvPicPr>
        <p:blipFill>
          <a:blip r:embed="rId7">
            <a:alphaModFix/>
          </a:blip>
          <a:stretch>
            <a:fillRect/>
          </a:stretch>
        </p:blipFill>
        <p:spPr>
          <a:xfrm>
            <a:off x="8117425" y="4115175"/>
            <a:ext cx="966724" cy="979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5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Worth </a:t>
            </a:r>
            <a:r>
              <a:rPr b="1" lang="en"/>
              <a:t>50 </a:t>
            </a:r>
            <a:r>
              <a:rPr lang="en"/>
              <a:t>points each</a:t>
            </a:r>
            <a:endParaRPr/>
          </a:p>
          <a:p>
            <a:pPr indent="0" lvl="0" marL="457200" rtl="0" algn="l">
              <a:spcBef>
                <a:spcPts val="0"/>
              </a:spcBef>
              <a:spcAft>
                <a:spcPts val="0"/>
              </a:spcAft>
              <a:buNone/>
            </a:pPr>
            <a:r>
              <a:t/>
            </a:r>
            <a:endParaRPr sz="700"/>
          </a:p>
          <a:p>
            <a:pPr indent="-342900" lvl="0" marL="457200" rtl="0" algn="l">
              <a:spcBef>
                <a:spcPts val="0"/>
              </a:spcBef>
              <a:spcAft>
                <a:spcPts val="0"/>
              </a:spcAft>
              <a:buSzPts val="1800"/>
              <a:buChar char="●"/>
            </a:pPr>
            <a:r>
              <a:rPr lang="en"/>
              <a:t>Weekly Challenges uploaded every Monday at 5:00 PM on our Instagram page (</a:t>
            </a:r>
            <a:r>
              <a:rPr b="1" lang="en"/>
              <a:t>@schulichignite</a:t>
            </a:r>
            <a:r>
              <a:rPr lang="en"/>
              <a:t>) and Facebook page (</a:t>
            </a:r>
            <a:r>
              <a:rPr b="1" lang="en"/>
              <a:t>Schulich Ignite</a:t>
            </a:r>
            <a:r>
              <a:rPr lang="en"/>
              <a:t>) </a:t>
            </a:r>
            <a:endParaRPr/>
          </a:p>
          <a:p>
            <a:pPr indent="0" lvl="0" marL="457200" rtl="0" algn="l">
              <a:spcBef>
                <a:spcPts val="0"/>
              </a:spcBef>
              <a:spcAft>
                <a:spcPts val="0"/>
              </a:spcAft>
              <a:buNone/>
            </a:pPr>
            <a:r>
              <a:t/>
            </a:r>
            <a:endParaRPr sz="600"/>
          </a:p>
          <a:p>
            <a:pPr indent="-342900" lvl="0" marL="457200" rtl="0" algn="l">
              <a:spcBef>
                <a:spcPts val="0"/>
              </a:spcBef>
              <a:spcAft>
                <a:spcPts val="0"/>
              </a:spcAft>
              <a:buSzPts val="1800"/>
              <a:buChar char="●"/>
            </a:pPr>
            <a:r>
              <a:rPr lang="en"/>
              <a:t>Need to submit a program as your answer to the relevant submission form</a:t>
            </a:r>
            <a:endParaRPr/>
          </a:p>
          <a:p>
            <a:pPr indent="0" lvl="0" marL="457200" rtl="0" algn="l">
              <a:spcBef>
                <a:spcPts val="0"/>
              </a:spcBef>
              <a:spcAft>
                <a:spcPts val="0"/>
              </a:spcAft>
              <a:buNone/>
            </a:pPr>
            <a:r>
              <a:t/>
            </a:r>
            <a:endParaRPr sz="700"/>
          </a:p>
          <a:p>
            <a:pPr indent="-342900" lvl="0" marL="457200" rtl="0" algn="l">
              <a:spcBef>
                <a:spcPts val="0"/>
              </a:spcBef>
              <a:spcAft>
                <a:spcPts val="0"/>
              </a:spcAft>
              <a:buSzPts val="1800"/>
              <a:buChar char="●"/>
            </a:pPr>
            <a:r>
              <a:rPr lang="en"/>
              <a:t>If you are in Bug Busters, submit your exercises to this form: </a:t>
            </a:r>
            <a:r>
              <a:rPr lang="en" u="sng">
                <a:solidFill>
                  <a:srgbClr val="61C4EB"/>
                </a:solidFill>
                <a:hlinkClick r:id="rId3">
                  <a:extLst>
                    <a:ext uri="{A12FA001-AC4F-418D-AE19-62706E023703}">
                      <ahyp:hlinkClr val="tx"/>
                    </a:ext>
                  </a:extLst>
                </a:hlinkClick>
              </a:rPr>
              <a:t>https://forms.gle/i9wBksTAbuGmYRWRA</a:t>
            </a:r>
            <a:endParaRPr/>
          </a:p>
          <a:p>
            <a:pPr indent="0" lvl="0" marL="457200" rtl="0" algn="l">
              <a:spcBef>
                <a:spcPts val="0"/>
              </a:spcBef>
              <a:spcAft>
                <a:spcPts val="0"/>
              </a:spcAft>
              <a:buNone/>
            </a:pPr>
            <a:r>
              <a:rPr lang="en" sz="700"/>
              <a:t> </a:t>
            </a:r>
            <a:endParaRPr sz="700"/>
          </a:p>
          <a:p>
            <a:pPr indent="-342900" lvl="0" marL="457200" rtl="0" algn="l">
              <a:spcBef>
                <a:spcPts val="0"/>
              </a:spcBef>
              <a:spcAft>
                <a:spcPts val="0"/>
              </a:spcAft>
              <a:buSzPts val="1800"/>
              <a:buChar char="●"/>
            </a:pPr>
            <a:r>
              <a:rPr lang="en"/>
              <a:t>If you are in Pythonic Lava, submit your exercises to this form: </a:t>
            </a:r>
            <a:r>
              <a:rPr lang="en" u="sng">
                <a:solidFill>
                  <a:srgbClr val="61C4EB"/>
                </a:solidFill>
                <a:hlinkClick r:id="rId4">
                  <a:extLst>
                    <a:ext uri="{A12FA001-AC4F-418D-AE19-62706E023703}">
                      <ahyp:hlinkClr val="tx"/>
                    </a:ext>
                  </a:extLst>
                </a:hlinkClick>
              </a:rPr>
              <a:t>https://forms.gle/CV4HBe3Pra6EAALw6</a:t>
            </a:r>
            <a:endParaRPr>
              <a:solidFill>
                <a:srgbClr val="61C4EB"/>
              </a:solidFill>
            </a:endParaRPr>
          </a:p>
          <a:p>
            <a:pPr indent="0" lvl="0" marL="0" rtl="0" algn="l">
              <a:spcBef>
                <a:spcPts val="0"/>
              </a:spcBef>
              <a:spcAft>
                <a:spcPts val="0"/>
              </a:spcAft>
              <a:buNone/>
            </a:pPr>
            <a:r>
              <a:t/>
            </a:r>
            <a:endParaRPr>
              <a:solidFill>
                <a:srgbClr val="61C4EB"/>
              </a:solidFill>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
        <p:nvSpPr>
          <p:cNvPr id="260" name="Google Shape;260;p58"/>
          <p:cNvSpPr txBox="1"/>
          <p:nvPr>
            <p:ph type="title"/>
          </p:nvPr>
        </p:nvSpPr>
        <p:spPr>
          <a:xfrm>
            <a:off x="1128025" y="3095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End-of-</a:t>
            </a:r>
            <a:r>
              <a:rPr lang="en"/>
              <a:t>session </a:t>
            </a:r>
            <a:r>
              <a:rPr lang="en"/>
              <a:t>exercises &amp; Weekly challenges</a:t>
            </a:r>
            <a:endParaRPr/>
          </a:p>
        </p:txBody>
      </p:sp>
      <p:pic>
        <p:nvPicPr>
          <p:cNvPr id="261" name="Google Shape;261;p58"/>
          <p:cNvPicPr preferRelativeResize="0"/>
          <p:nvPr/>
        </p:nvPicPr>
        <p:blipFill>
          <a:blip r:embed="rId5">
            <a:alphaModFix/>
          </a:blip>
          <a:stretch>
            <a:fillRect/>
          </a:stretch>
        </p:blipFill>
        <p:spPr>
          <a:xfrm>
            <a:off x="311700" y="375100"/>
            <a:ext cx="758075" cy="669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59"/>
          <p:cNvSpPr txBox="1"/>
          <p:nvPr>
            <p:ph type="title"/>
          </p:nvPr>
        </p:nvSpPr>
        <p:spPr>
          <a:xfrm>
            <a:off x="1069775" y="3095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Weekly Challenges</a:t>
            </a:r>
            <a:endParaRPr/>
          </a:p>
        </p:txBody>
      </p:sp>
      <p:pic>
        <p:nvPicPr>
          <p:cNvPr id="267" name="Google Shape;267;p59"/>
          <p:cNvPicPr preferRelativeResize="0"/>
          <p:nvPr/>
        </p:nvPicPr>
        <p:blipFill>
          <a:blip r:embed="rId3">
            <a:alphaModFix/>
          </a:blip>
          <a:stretch>
            <a:fillRect/>
          </a:stretch>
        </p:blipFill>
        <p:spPr>
          <a:xfrm>
            <a:off x="311700" y="375100"/>
            <a:ext cx="758075" cy="669900"/>
          </a:xfrm>
          <a:prstGeom prst="rect">
            <a:avLst/>
          </a:prstGeom>
          <a:noFill/>
          <a:ln>
            <a:noFill/>
          </a:ln>
        </p:spPr>
      </p:pic>
      <p:pic>
        <p:nvPicPr>
          <p:cNvPr id="268" name="Google Shape;268;p59"/>
          <p:cNvPicPr preferRelativeResize="0"/>
          <p:nvPr/>
        </p:nvPicPr>
        <p:blipFill>
          <a:blip r:embed="rId4">
            <a:alphaModFix/>
          </a:blip>
          <a:stretch>
            <a:fillRect/>
          </a:stretch>
        </p:blipFill>
        <p:spPr>
          <a:xfrm>
            <a:off x="4392950" y="1110550"/>
            <a:ext cx="3753861" cy="3728150"/>
          </a:xfrm>
          <a:prstGeom prst="rect">
            <a:avLst/>
          </a:prstGeom>
          <a:noFill/>
          <a:ln>
            <a:noFill/>
          </a:ln>
        </p:spPr>
      </p:pic>
      <p:sp>
        <p:nvSpPr>
          <p:cNvPr id="269" name="Google Shape;269;p59"/>
          <p:cNvSpPr/>
          <p:nvPr/>
        </p:nvSpPr>
        <p:spPr>
          <a:xfrm>
            <a:off x="2097350" y="1706175"/>
            <a:ext cx="2192375" cy="532675"/>
          </a:xfrm>
          <a:custGeom>
            <a:rect b="b" l="l" r="r" t="t"/>
            <a:pathLst>
              <a:path extrusionOk="0" h="21307" w="87695">
                <a:moveTo>
                  <a:pt x="0" y="21307"/>
                </a:moveTo>
                <a:cubicBezTo>
                  <a:pt x="4439" y="18255"/>
                  <a:pt x="13039" y="6437"/>
                  <a:pt x="26633" y="2997"/>
                </a:cubicBezTo>
                <a:cubicBezTo>
                  <a:pt x="40227" y="-443"/>
                  <a:pt x="71521" y="1166"/>
                  <a:pt x="81564" y="666"/>
                </a:cubicBezTo>
                <a:cubicBezTo>
                  <a:pt x="91607" y="167"/>
                  <a:pt x="86002" y="111"/>
                  <a:pt x="86890" y="0"/>
                </a:cubicBezTo>
              </a:path>
            </a:pathLst>
          </a:custGeom>
          <a:noFill/>
          <a:ln cap="flat" cmpd="sng" w="9525">
            <a:solidFill>
              <a:schemeClr val="dk2"/>
            </a:solidFill>
            <a:prstDash val="solid"/>
            <a:round/>
            <a:headEnd len="med" w="med" type="none"/>
            <a:tailEnd len="med" w="med" type="stealth"/>
          </a:ln>
        </p:spPr>
      </p:sp>
      <p:sp>
        <p:nvSpPr>
          <p:cNvPr id="270" name="Google Shape;270;p59"/>
          <p:cNvSpPr txBox="1"/>
          <p:nvPr/>
        </p:nvSpPr>
        <p:spPr>
          <a:xfrm>
            <a:off x="657500" y="2180575"/>
            <a:ext cx="2879700" cy="112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What they looked like in the summer. Will look a little different in the Fall!</a:t>
            </a:r>
            <a:endParaRPr>
              <a:latin typeface="Source Code Pro"/>
              <a:ea typeface="Source Code Pro"/>
              <a:cs typeface="Source Code Pro"/>
              <a:sym typeface="Source Code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60"/>
          <p:cNvSpPr txBox="1"/>
          <p:nvPr>
            <p:ph type="title"/>
          </p:nvPr>
        </p:nvSpPr>
        <p:spPr>
          <a:xfrm>
            <a:off x="1318750" y="309550"/>
            <a:ext cx="40410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STREAK SCORE</a:t>
            </a:r>
            <a:endParaRPr/>
          </a:p>
        </p:txBody>
      </p:sp>
      <p:sp>
        <p:nvSpPr>
          <p:cNvPr id="276" name="Google Shape;276;p6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You will get awarded for consistent attendance!</a:t>
            </a:r>
            <a:endParaRPr/>
          </a:p>
          <a:p>
            <a:pPr indent="0" lvl="0" marL="457200" rtl="0" algn="l">
              <a:spcBef>
                <a:spcPts val="0"/>
              </a:spcBef>
              <a:spcAft>
                <a:spcPts val="0"/>
              </a:spcAft>
              <a:buNone/>
            </a:pPr>
            <a:r>
              <a:t/>
            </a:r>
            <a:endParaRPr/>
          </a:p>
          <a:p>
            <a:pPr indent="-342900" lvl="0" marL="457200" rtl="0" algn="l">
              <a:spcBef>
                <a:spcPts val="0"/>
              </a:spcBef>
              <a:spcAft>
                <a:spcPts val="0"/>
              </a:spcAft>
              <a:buSzPts val="1800"/>
              <a:buChar char="●"/>
            </a:pPr>
            <a:r>
              <a:rPr lang="en"/>
              <a:t>For your first attended session, you get 5 points, but with each consecutive session you attend, you get 5 more points each session!</a:t>
            </a:r>
            <a:endParaRPr/>
          </a:p>
          <a:p>
            <a:pPr indent="0" lvl="0" marL="457200" rtl="0" algn="l">
              <a:spcBef>
                <a:spcPts val="0"/>
              </a:spcBef>
              <a:spcAft>
                <a:spcPts val="0"/>
              </a:spcAft>
              <a:buNone/>
            </a:pPr>
            <a:r>
              <a:t/>
            </a:r>
            <a:endParaRPr/>
          </a:p>
          <a:p>
            <a:pPr indent="-342900" lvl="0" marL="457200" rtl="0" algn="l">
              <a:spcBef>
                <a:spcPts val="0"/>
              </a:spcBef>
              <a:spcAft>
                <a:spcPts val="0"/>
              </a:spcAft>
              <a:buSzPts val="1800"/>
              <a:buChar char="●"/>
            </a:pPr>
            <a:r>
              <a:rPr lang="en"/>
              <a:t>Example on the next slide</a:t>
            </a:r>
            <a:endParaRPr/>
          </a:p>
          <a:p>
            <a:pPr indent="0" lvl="0" marL="457200" rtl="0" algn="l">
              <a:spcBef>
                <a:spcPts val="0"/>
              </a:spcBef>
              <a:spcAft>
                <a:spcPts val="0"/>
              </a:spcAft>
              <a:buNone/>
            </a:pPr>
            <a:r>
              <a:t/>
            </a:r>
            <a:endParaRPr/>
          </a:p>
        </p:txBody>
      </p:sp>
      <p:pic>
        <p:nvPicPr>
          <p:cNvPr id="277" name="Google Shape;277;p60"/>
          <p:cNvPicPr preferRelativeResize="0"/>
          <p:nvPr/>
        </p:nvPicPr>
        <p:blipFill>
          <a:blip r:embed="rId3">
            <a:alphaModFix/>
          </a:blip>
          <a:stretch>
            <a:fillRect/>
          </a:stretch>
        </p:blipFill>
        <p:spPr>
          <a:xfrm>
            <a:off x="311700" y="375100"/>
            <a:ext cx="758075" cy="669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61"/>
          <p:cNvSpPr txBox="1"/>
          <p:nvPr>
            <p:ph type="title"/>
          </p:nvPr>
        </p:nvSpPr>
        <p:spPr>
          <a:xfrm>
            <a:off x="1127325" y="3095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Streak score example</a:t>
            </a:r>
            <a:endParaRPr/>
          </a:p>
        </p:txBody>
      </p:sp>
      <p:sp>
        <p:nvSpPr>
          <p:cNvPr id="283" name="Google Shape;283;p61"/>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SmartPuppy is a Schulich Ignite mentee who attended all the 8 weekly sessions except for session 6, since they had soccer training that day. SmartPuppy would receive 5 points for attending session 1, 10 points for session 2, 15 points for attending session 3, 20 points for attending session 4, 25 points for attending session 5, 0 points for not attending session 6, 5 points for attending session 7 (since they missed one session, their streak score resets!), and 10 points for attending session 7.</a:t>
            </a:r>
            <a:endParaRPr/>
          </a:p>
          <a:p>
            <a:pPr indent="0" lvl="0" marL="0" rtl="0" algn="l">
              <a:spcBef>
                <a:spcPts val="0"/>
              </a:spcBef>
              <a:spcAft>
                <a:spcPts val="0"/>
              </a:spcAft>
              <a:buNone/>
            </a:pPr>
            <a:r>
              <a:t/>
            </a:r>
            <a:endParaRPr/>
          </a:p>
        </p:txBody>
      </p:sp>
      <p:pic>
        <p:nvPicPr>
          <p:cNvPr id="284" name="Google Shape;284;p61"/>
          <p:cNvPicPr preferRelativeResize="0"/>
          <p:nvPr/>
        </p:nvPicPr>
        <p:blipFill>
          <a:blip r:embed="rId3">
            <a:alphaModFix/>
          </a:blip>
          <a:stretch>
            <a:fillRect/>
          </a:stretch>
        </p:blipFill>
        <p:spPr>
          <a:xfrm>
            <a:off x="311700" y="375100"/>
            <a:ext cx="758075" cy="669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6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IGNITE POINT SPREADSHEET</a:t>
            </a:r>
            <a:endParaRPr/>
          </a:p>
        </p:txBody>
      </p:sp>
      <p:sp>
        <p:nvSpPr>
          <p:cNvPr id="290" name="Google Shape;290;p62"/>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Find the scoreboard for each category</a:t>
            </a:r>
            <a:endParaRPr/>
          </a:p>
          <a:p>
            <a:pPr indent="-342900" lvl="0" marL="457200" rtl="0" algn="l">
              <a:spcBef>
                <a:spcPts val="0"/>
              </a:spcBef>
              <a:spcAft>
                <a:spcPts val="0"/>
              </a:spcAft>
              <a:buSzPts val="1800"/>
              <a:buChar char="●"/>
            </a:pPr>
            <a:r>
              <a:rPr lang="en"/>
              <a:t>Find how many points you have</a:t>
            </a:r>
            <a:endParaRPr/>
          </a:p>
          <a:p>
            <a:pPr indent="-342900" lvl="0" marL="457200" rtl="0" algn="l">
              <a:spcBef>
                <a:spcPts val="0"/>
              </a:spcBef>
              <a:spcAft>
                <a:spcPts val="0"/>
              </a:spcAft>
              <a:buSzPts val="1800"/>
              <a:buChar char="●"/>
            </a:pPr>
            <a:r>
              <a:rPr lang="en"/>
              <a:t>Find how many points you </a:t>
            </a:r>
            <a:r>
              <a:rPr lang="en"/>
              <a:t>receive</a:t>
            </a:r>
            <a:r>
              <a:rPr lang="en"/>
              <a:t> for your submissions</a:t>
            </a:r>
            <a:endParaRPr/>
          </a:p>
          <a:p>
            <a:pPr indent="-342900" lvl="0" marL="457200" rtl="0" algn="l">
              <a:spcBef>
                <a:spcPts val="0"/>
              </a:spcBef>
              <a:spcAft>
                <a:spcPts val="0"/>
              </a:spcAft>
              <a:buSzPts val="1800"/>
              <a:buChar char="●"/>
            </a:pPr>
            <a:r>
              <a:rPr lang="en"/>
              <a:t>Find all the rules and FAQs (highly recommended to read those!)</a:t>
            </a:r>
            <a:endParaRPr/>
          </a:p>
          <a:p>
            <a:pPr indent="-342900" lvl="0" marL="457200" rtl="0" algn="l">
              <a:spcBef>
                <a:spcPts val="0"/>
              </a:spcBef>
              <a:spcAft>
                <a:spcPts val="0"/>
              </a:spcAft>
              <a:buSzPts val="1800"/>
              <a:buChar char="●"/>
            </a:pPr>
            <a:r>
              <a:rPr lang="en"/>
              <a:t>Read about projects</a:t>
            </a:r>
            <a:endParaRPr/>
          </a:p>
          <a:p>
            <a:pPr indent="-342900" lvl="0" marL="457200" rtl="0" algn="l">
              <a:spcBef>
                <a:spcPts val="0"/>
              </a:spcBef>
              <a:spcAft>
                <a:spcPts val="0"/>
              </a:spcAft>
              <a:buSzPts val="1800"/>
              <a:buChar char="●"/>
            </a:pPr>
            <a:r>
              <a:rPr lang="en"/>
              <a:t>Ignite Points spreadsheet link: </a:t>
            </a:r>
            <a:r>
              <a:rPr lang="en" u="sng">
                <a:solidFill>
                  <a:srgbClr val="61C4EB"/>
                </a:solidFill>
                <a:hlinkClick r:id="rId3">
                  <a:extLst>
                    <a:ext uri="{A12FA001-AC4F-418D-AE19-62706E023703}">
                      <ahyp:hlinkClr val="tx"/>
                    </a:ext>
                  </a:extLst>
                </a:hlinkClick>
              </a:rPr>
              <a:t>https://docs.google.com/spreadsheets/d/1iyzEQ-rgPnUfVVIvJK2HBrGn6l6HatGrT6i3GLoxdUM/edit?usp=sharing</a:t>
            </a:r>
            <a:endParaRPr>
              <a:solidFill>
                <a:srgbClr val="61C4EB"/>
              </a:solidFill>
            </a:endParaRPr>
          </a:p>
          <a:p>
            <a:pPr indent="-342900" lvl="0" marL="457200" rtl="0" algn="l">
              <a:spcBef>
                <a:spcPts val="0"/>
              </a:spcBef>
              <a:spcAft>
                <a:spcPts val="0"/>
              </a:spcAft>
              <a:buSzPts val="1800"/>
              <a:buChar char="●"/>
            </a:pPr>
            <a:r>
              <a:rPr lang="en"/>
              <a:t>If you have any questions about Ignite Points, ask on #ignitepoints on Discord, or ask your assigned mentor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4" name="Shape 294"/>
        <p:cNvGrpSpPr/>
        <p:nvPr/>
      </p:nvGrpSpPr>
      <p:grpSpPr>
        <a:xfrm>
          <a:off x="0" y="0"/>
          <a:ext cx="0" cy="0"/>
          <a:chOff x="0" y="0"/>
          <a:chExt cx="0" cy="0"/>
        </a:xfrm>
      </p:grpSpPr>
      <p:pic>
        <p:nvPicPr>
          <p:cNvPr id="295" name="Google Shape;295;p63"/>
          <p:cNvPicPr preferRelativeResize="0"/>
          <p:nvPr/>
        </p:nvPicPr>
        <p:blipFill rotWithShape="1">
          <a:blip r:embed="rId3">
            <a:alphaModFix/>
          </a:blip>
          <a:srcRect b="0" l="0" r="0" t="0"/>
          <a:stretch/>
        </p:blipFill>
        <p:spPr>
          <a:xfrm>
            <a:off x="4382401" y="1180702"/>
            <a:ext cx="4454769" cy="2977722"/>
          </a:xfrm>
          <a:prstGeom prst="rect">
            <a:avLst/>
          </a:prstGeom>
          <a:noFill/>
          <a:ln>
            <a:noFill/>
          </a:ln>
        </p:spPr>
      </p:pic>
      <p:pic>
        <p:nvPicPr>
          <p:cNvPr id="296" name="Google Shape;296;p63"/>
          <p:cNvPicPr preferRelativeResize="0"/>
          <p:nvPr/>
        </p:nvPicPr>
        <p:blipFill rotWithShape="1">
          <a:blip r:embed="rId4">
            <a:alphaModFix/>
          </a:blip>
          <a:srcRect b="0" l="3082" r="3503" t="6585"/>
          <a:stretch/>
        </p:blipFill>
        <p:spPr>
          <a:xfrm>
            <a:off x="412050" y="1180700"/>
            <a:ext cx="3970350" cy="29777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64"/>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What is Software Engineering and its benefits? </a:t>
            </a:r>
            <a:endParaRPr/>
          </a:p>
        </p:txBody>
      </p:sp>
      <p:pic>
        <p:nvPicPr>
          <p:cNvPr id="302" name="Google Shape;302;p64"/>
          <p:cNvPicPr preferRelativeResize="0"/>
          <p:nvPr/>
        </p:nvPicPr>
        <p:blipFill rotWithShape="1">
          <a:blip r:embed="rId3">
            <a:alphaModFix/>
          </a:blip>
          <a:srcRect b="0" l="0" r="0" t="0"/>
          <a:stretch/>
        </p:blipFill>
        <p:spPr>
          <a:xfrm>
            <a:off x="3236194" y="1432775"/>
            <a:ext cx="4963858" cy="3251798"/>
          </a:xfrm>
          <a:prstGeom prst="rect">
            <a:avLst/>
          </a:prstGeom>
          <a:noFill/>
          <a:ln>
            <a:noFill/>
          </a:ln>
        </p:spPr>
      </p:pic>
      <p:pic>
        <p:nvPicPr>
          <p:cNvPr id="303" name="Google Shape;303;p64"/>
          <p:cNvPicPr preferRelativeResize="0"/>
          <p:nvPr/>
        </p:nvPicPr>
        <p:blipFill rotWithShape="1">
          <a:blip r:embed="rId4">
            <a:alphaModFix/>
          </a:blip>
          <a:srcRect b="0" l="0" r="0" t="0"/>
          <a:stretch/>
        </p:blipFill>
        <p:spPr>
          <a:xfrm>
            <a:off x="716451" y="1432775"/>
            <a:ext cx="2519743" cy="1601139"/>
          </a:xfrm>
          <a:prstGeom prst="rect">
            <a:avLst/>
          </a:prstGeom>
          <a:noFill/>
          <a:ln>
            <a:noFill/>
          </a:ln>
        </p:spPr>
      </p:pic>
      <p:pic>
        <p:nvPicPr>
          <p:cNvPr id="304" name="Google Shape;304;p64"/>
          <p:cNvPicPr preferRelativeResize="0"/>
          <p:nvPr/>
        </p:nvPicPr>
        <p:blipFill rotWithShape="1">
          <a:blip r:embed="rId5">
            <a:alphaModFix/>
          </a:blip>
          <a:srcRect b="0" l="0" r="0" t="0"/>
          <a:stretch/>
        </p:blipFill>
        <p:spPr>
          <a:xfrm>
            <a:off x="716451" y="3033914"/>
            <a:ext cx="2519742" cy="165066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dk1"/>
        </a:solidFill>
      </p:bgPr>
    </p:bg>
    <p:spTree>
      <p:nvGrpSpPr>
        <p:cNvPr id="308" name="Shape 308"/>
        <p:cNvGrpSpPr/>
        <p:nvPr/>
      </p:nvGrpSpPr>
      <p:grpSpPr>
        <a:xfrm>
          <a:off x="0" y="0"/>
          <a:ext cx="0" cy="0"/>
          <a:chOff x="0" y="0"/>
          <a:chExt cx="0" cy="0"/>
        </a:xfrm>
      </p:grpSpPr>
      <p:sp>
        <p:nvSpPr>
          <p:cNvPr id="309" name="Google Shape;309;p65"/>
          <p:cNvSpPr txBox="1"/>
          <p:nvPr>
            <p:ph type="title"/>
          </p:nvPr>
        </p:nvSpPr>
        <p:spPr>
          <a:xfrm>
            <a:off x="2802750" y="802500"/>
            <a:ext cx="3538500" cy="3538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800"/>
              <a:buNone/>
            </a:pPr>
            <a:r>
              <a:rPr lang="en"/>
              <a:t>ICEBREAKER</a:t>
            </a:r>
            <a:endParaRPr/>
          </a:p>
          <a:p>
            <a:pPr indent="0" lvl="0" marL="0" rtl="0" algn="ctr">
              <a:lnSpc>
                <a:spcPct val="100000"/>
              </a:lnSpc>
              <a:spcBef>
                <a:spcPts val="0"/>
              </a:spcBef>
              <a:spcAft>
                <a:spcPts val="0"/>
              </a:spcAft>
              <a:buSzPts val="4800"/>
              <a:buNone/>
            </a:pPr>
            <a:r>
              <a:rPr lang="en"/>
              <a:t>Time!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6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Icebreaker activity with your group!</a:t>
            </a:r>
            <a:endParaRPr/>
          </a:p>
        </p:txBody>
      </p:sp>
      <p:sp>
        <p:nvSpPr>
          <p:cNvPr id="315" name="Google Shape;315;p66"/>
          <p:cNvSpPr txBox="1"/>
          <p:nvPr>
            <p:ph idx="1" type="body"/>
          </p:nvPr>
        </p:nvSpPr>
        <p:spPr>
          <a:xfrm>
            <a:off x="235500" y="1228675"/>
            <a:ext cx="5057400" cy="37014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SzPts val="1800"/>
              <a:buNone/>
            </a:pPr>
            <a:r>
              <a:rPr lang="en" sz="1600"/>
              <a:t>Time for introductions! With your group answer the following questions:</a:t>
            </a:r>
            <a:endParaRPr sz="1600"/>
          </a:p>
          <a:p>
            <a:pPr indent="-330200" lvl="0" marL="457200" rtl="0" algn="l">
              <a:lnSpc>
                <a:spcPct val="115000"/>
              </a:lnSpc>
              <a:spcBef>
                <a:spcPts val="1600"/>
              </a:spcBef>
              <a:spcAft>
                <a:spcPts val="0"/>
              </a:spcAft>
              <a:buSzPts val="1600"/>
              <a:buChar char="●"/>
            </a:pPr>
            <a:r>
              <a:rPr lang="en" sz="1600"/>
              <a:t>What’s your name?</a:t>
            </a:r>
            <a:endParaRPr sz="1600"/>
          </a:p>
          <a:p>
            <a:pPr indent="-330200" lvl="0" marL="457200" rtl="0" algn="l">
              <a:lnSpc>
                <a:spcPct val="115000"/>
              </a:lnSpc>
              <a:spcBef>
                <a:spcPts val="1000"/>
              </a:spcBef>
              <a:spcAft>
                <a:spcPts val="0"/>
              </a:spcAft>
              <a:buSzPts val="1600"/>
              <a:buChar char="●"/>
            </a:pPr>
            <a:r>
              <a:rPr lang="en" sz="1600"/>
              <a:t>What is your favorite smell?</a:t>
            </a:r>
            <a:endParaRPr sz="1600"/>
          </a:p>
          <a:p>
            <a:pPr indent="-330200" lvl="0" marL="457200" rtl="0" algn="l">
              <a:lnSpc>
                <a:spcPct val="115000"/>
              </a:lnSpc>
              <a:spcBef>
                <a:spcPts val="1000"/>
              </a:spcBef>
              <a:spcAft>
                <a:spcPts val="0"/>
              </a:spcAft>
              <a:buSzPts val="1600"/>
              <a:buChar char="●"/>
            </a:pPr>
            <a:r>
              <a:rPr lang="en" sz="1600"/>
              <a:t>Name something about programming that interests you</a:t>
            </a:r>
            <a:endParaRPr sz="1600"/>
          </a:p>
          <a:p>
            <a:pPr indent="-330200" lvl="0" marL="457200" rtl="0" algn="l">
              <a:lnSpc>
                <a:spcPct val="115000"/>
              </a:lnSpc>
              <a:spcBef>
                <a:spcPts val="1000"/>
              </a:spcBef>
              <a:spcAft>
                <a:spcPts val="1000"/>
              </a:spcAft>
              <a:buSzPts val="1600"/>
              <a:buChar char="●"/>
            </a:pPr>
            <a:r>
              <a:rPr lang="en" sz="1600"/>
              <a:t>Talk to your mentors?</a:t>
            </a:r>
            <a:endParaRPr sz="1600"/>
          </a:p>
        </p:txBody>
      </p:sp>
      <p:pic>
        <p:nvPicPr>
          <p:cNvPr id="316" name="Google Shape;316;p66"/>
          <p:cNvPicPr preferRelativeResize="0"/>
          <p:nvPr/>
        </p:nvPicPr>
        <p:blipFill rotWithShape="1">
          <a:blip r:embed="rId3">
            <a:alphaModFix/>
          </a:blip>
          <a:srcRect b="0" l="0" r="0" t="0"/>
          <a:stretch/>
        </p:blipFill>
        <p:spPr>
          <a:xfrm>
            <a:off x="5542225" y="1956511"/>
            <a:ext cx="3235200" cy="1884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67"/>
          <p:cNvSpPr txBox="1"/>
          <p:nvPr>
            <p:ph type="title"/>
          </p:nvPr>
        </p:nvSpPr>
        <p:spPr>
          <a:xfrm>
            <a:off x="490250" y="526350"/>
            <a:ext cx="7972500" cy="4090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t>What is the difference between humans and computers?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50"/>
          <p:cNvPicPr preferRelativeResize="0"/>
          <p:nvPr/>
        </p:nvPicPr>
        <p:blipFill>
          <a:blip r:embed="rId3">
            <a:alphaModFix/>
          </a:blip>
          <a:stretch>
            <a:fillRect/>
          </a:stretch>
        </p:blipFill>
        <p:spPr>
          <a:xfrm>
            <a:off x="701038" y="108000"/>
            <a:ext cx="7741922" cy="483870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68"/>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Let’s Get Started!</a:t>
            </a:r>
            <a:endParaRPr/>
          </a:p>
        </p:txBody>
      </p:sp>
      <p:sp>
        <p:nvSpPr>
          <p:cNvPr id="327" name="Google Shape;327;p68"/>
          <p:cNvSpPr txBox="1"/>
          <p:nvPr/>
        </p:nvSpPr>
        <p:spPr>
          <a:xfrm>
            <a:off x="-1902425" y="5281200"/>
            <a:ext cx="3304500" cy="313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28" name="Google Shape;328;p68"/>
          <p:cNvPicPr preferRelativeResize="0"/>
          <p:nvPr/>
        </p:nvPicPr>
        <p:blipFill>
          <a:blip r:embed="rId3">
            <a:alphaModFix/>
          </a:blip>
          <a:stretch>
            <a:fillRect/>
          </a:stretch>
        </p:blipFill>
        <p:spPr>
          <a:xfrm>
            <a:off x="2757450" y="1397300"/>
            <a:ext cx="2946949" cy="29469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69"/>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Our Tools</a:t>
            </a:r>
            <a:endParaRPr/>
          </a:p>
        </p:txBody>
      </p:sp>
      <p:sp>
        <p:nvSpPr>
          <p:cNvPr id="334" name="Google Shape;334;p69"/>
          <p:cNvSpPr txBox="1"/>
          <p:nvPr>
            <p:ph idx="1" type="body"/>
          </p:nvPr>
        </p:nvSpPr>
        <p:spPr>
          <a:xfrm>
            <a:off x="311700" y="1228675"/>
            <a:ext cx="3999900" cy="334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Python</a:t>
            </a:r>
            <a:r>
              <a:rPr lang="en"/>
              <a:t>: The 4th most used &amp; 3rd best loved programming language around the world</a:t>
            </a:r>
            <a:br>
              <a:rPr lang="en"/>
            </a:br>
            <a:endParaRPr/>
          </a:p>
          <a:p>
            <a:pPr indent="0" lvl="0" marL="0" rtl="0" algn="l">
              <a:lnSpc>
                <a:spcPct val="115000"/>
              </a:lnSpc>
              <a:spcBef>
                <a:spcPts val="0"/>
              </a:spcBef>
              <a:spcAft>
                <a:spcPts val="0"/>
              </a:spcAft>
              <a:buNone/>
            </a:pPr>
            <a:r>
              <a:rPr b="1" lang="en"/>
              <a:t>Platform</a:t>
            </a:r>
            <a:r>
              <a:rPr lang="en"/>
              <a:t>: We have a new platform at </a:t>
            </a:r>
            <a:r>
              <a:rPr lang="en" u="sng">
                <a:solidFill>
                  <a:srgbClr val="61C4EB"/>
                </a:solidFill>
                <a:hlinkClick r:id="rId3">
                  <a:extLst>
                    <a:ext uri="{A12FA001-AC4F-418D-AE19-62706E023703}">
                      <ahyp:hlinkClr val="tx"/>
                    </a:ext>
                  </a:extLst>
                </a:hlinkClick>
              </a:rPr>
              <a:t>ignite.aranite.com</a:t>
            </a:r>
            <a:r>
              <a:rPr lang="en"/>
              <a:t>, no downloads needed!</a:t>
            </a:r>
            <a:br>
              <a:rPr lang="en"/>
            </a:br>
            <a:br>
              <a:rPr lang="en"/>
            </a:br>
            <a:r>
              <a:rPr b="1" lang="en"/>
              <a:t>Spark</a:t>
            </a:r>
            <a:r>
              <a:rPr lang="en"/>
              <a:t>: A library we built to keep things simple, and let you get right to coding!</a:t>
            </a:r>
            <a:endParaRPr/>
          </a:p>
        </p:txBody>
      </p:sp>
      <p:pic>
        <p:nvPicPr>
          <p:cNvPr id="335" name="Google Shape;335;p69"/>
          <p:cNvPicPr preferRelativeResize="0"/>
          <p:nvPr/>
        </p:nvPicPr>
        <p:blipFill rotWithShape="1">
          <a:blip r:embed="rId4">
            <a:alphaModFix/>
          </a:blip>
          <a:srcRect b="25121" l="0" r="44490" t="0"/>
          <a:stretch/>
        </p:blipFill>
        <p:spPr>
          <a:xfrm>
            <a:off x="4660350" y="965725"/>
            <a:ext cx="4323974" cy="29681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7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Getting Started - Where </a:t>
            </a:r>
            <a:r>
              <a:rPr lang="en"/>
              <a:t>Do I Code?</a:t>
            </a:r>
            <a:endParaRPr/>
          </a:p>
        </p:txBody>
      </p:sp>
      <p:sp>
        <p:nvSpPr>
          <p:cNvPr id="341" name="Google Shape;341;p70"/>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open a notebook!</a:t>
            </a:r>
            <a:endParaRPr/>
          </a:p>
          <a:p>
            <a:pPr indent="0" lvl="0" marL="0" rtl="0" algn="l">
              <a:spcBef>
                <a:spcPts val="0"/>
              </a:spcBef>
              <a:spcAft>
                <a:spcPts val="0"/>
              </a:spcAft>
              <a:buNone/>
            </a:pPr>
            <a:r>
              <a:rPr b="1" lang="en"/>
              <a:t>If you already have a tab called “Untitled.ipynb”, you can skip this slide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Go to </a:t>
            </a:r>
            <a:r>
              <a:rPr b="1" lang="en"/>
              <a:t>File</a:t>
            </a:r>
            <a:r>
              <a:rPr lang="en"/>
              <a:t> → </a:t>
            </a:r>
            <a:r>
              <a:rPr b="1" lang="en"/>
              <a:t>New</a:t>
            </a:r>
            <a:r>
              <a:rPr lang="en"/>
              <a:t> → </a:t>
            </a:r>
            <a:r>
              <a:rPr b="1" lang="en"/>
              <a:t>Notebook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Press </a:t>
            </a:r>
            <a:r>
              <a:rPr b="1" lang="en"/>
              <a:t>Select</a:t>
            </a:r>
            <a:endParaRPr/>
          </a:p>
        </p:txBody>
      </p:sp>
      <p:grpSp>
        <p:nvGrpSpPr>
          <p:cNvPr id="342" name="Google Shape;342;p70"/>
          <p:cNvGrpSpPr/>
          <p:nvPr/>
        </p:nvGrpSpPr>
        <p:grpSpPr>
          <a:xfrm>
            <a:off x="5086125" y="3216325"/>
            <a:ext cx="2847975" cy="1743425"/>
            <a:chOff x="5042725" y="2003875"/>
            <a:chExt cx="2847975" cy="1743425"/>
          </a:xfrm>
        </p:grpSpPr>
        <p:pic>
          <p:nvPicPr>
            <p:cNvPr id="343" name="Google Shape;343;p70"/>
            <p:cNvPicPr preferRelativeResize="0"/>
            <p:nvPr/>
          </p:nvPicPr>
          <p:blipFill rotWithShape="1">
            <a:blip r:embed="rId3">
              <a:alphaModFix/>
            </a:blip>
            <a:srcRect b="2236" l="0" r="0" t="3415"/>
            <a:stretch/>
          </p:blipFill>
          <p:spPr>
            <a:xfrm>
              <a:off x="5042725" y="2003875"/>
              <a:ext cx="2847975" cy="1743425"/>
            </a:xfrm>
            <a:prstGeom prst="rect">
              <a:avLst/>
            </a:prstGeom>
            <a:noFill/>
            <a:ln>
              <a:noFill/>
            </a:ln>
          </p:spPr>
        </p:pic>
        <p:pic>
          <p:nvPicPr>
            <p:cNvPr id="344" name="Google Shape;344;p70"/>
            <p:cNvPicPr preferRelativeResize="0"/>
            <p:nvPr/>
          </p:nvPicPr>
          <p:blipFill>
            <a:blip r:embed="rId4">
              <a:alphaModFix/>
            </a:blip>
            <a:stretch>
              <a:fillRect/>
            </a:stretch>
          </p:blipFill>
          <p:spPr>
            <a:xfrm>
              <a:off x="6974275" y="3125650"/>
              <a:ext cx="853125" cy="524075"/>
            </a:xfrm>
            <a:prstGeom prst="rect">
              <a:avLst/>
            </a:prstGeom>
            <a:noFill/>
            <a:ln>
              <a:noFill/>
            </a:ln>
          </p:spPr>
        </p:pic>
      </p:grpSp>
      <p:pic>
        <p:nvPicPr>
          <p:cNvPr id="345" name="Google Shape;345;p70"/>
          <p:cNvPicPr preferRelativeResize="0"/>
          <p:nvPr/>
        </p:nvPicPr>
        <p:blipFill>
          <a:blip r:embed="rId5">
            <a:alphaModFix/>
          </a:blip>
          <a:stretch>
            <a:fillRect/>
          </a:stretch>
        </p:blipFill>
        <p:spPr>
          <a:xfrm>
            <a:off x="4940100" y="1080200"/>
            <a:ext cx="3205575" cy="19892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7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Getting Started - Where </a:t>
            </a:r>
            <a:r>
              <a:rPr lang="en"/>
              <a:t>Do I Code?</a:t>
            </a:r>
            <a:endParaRPr/>
          </a:p>
        </p:txBody>
      </p:sp>
      <p:sp>
        <p:nvSpPr>
          <p:cNvPr id="351" name="Google Shape;351;p71"/>
          <p:cNvSpPr txBox="1"/>
          <p:nvPr>
            <p:ph idx="1" type="body"/>
          </p:nvPr>
        </p:nvSpPr>
        <p:spPr>
          <a:xfrm>
            <a:off x="311700" y="1238325"/>
            <a:ext cx="3999900" cy="3340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t>There are 2 </a:t>
            </a:r>
            <a:r>
              <a:rPr b="1" lang="en">
                <a:solidFill>
                  <a:srgbClr val="93C47D"/>
                </a:solidFill>
              </a:rPr>
              <a:t>toolbars</a:t>
            </a:r>
            <a:endParaRPr>
              <a:solidFill>
                <a:srgbClr val="93C47D"/>
              </a:solidFill>
            </a:endParaRPr>
          </a:p>
          <a:p>
            <a:pPr indent="-317500" lvl="0" marL="457200" rtl="0" algn="l">
              <a:lnSpc>
                <a:spcPct val="150000"/>
              </a:lnSpc>
              <a:spcBef>
                <a:spcPts val="0"/>
              </a:spcBef>
              <a:spcAft>
                <a:spcPts val="0"/>
              </a:spcAft>
              <a:buSzPts val="1400"/>
              <a:buChar char="●"/>
            </a:pPr>
            <a:r>
              <a:rPr lang="en"/>
              <a:t>The      button is on the </a:t>
            </a:r>
            <a:r>
              <a:rPr b="1" lang="en"/>
              <a:t>2nd </a:t>
            </a:r>
            <a:r>
              <a:rPr lang="en"/>
              <a:t>toolbar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50000"/>
              </a:lnSpc>
              <a:spcBef>
                <a:spcPts val="0"/>
              </a:spcBef>
              <a:spcAft>
                <a:spcPts val="0"/>
              </a:spcAft>
              <a:buNone/>
            </a:pPr>
            <a:r>
              <a:rPr lang="en"/>
              <a:t>The grey rectangle is a </a:t>
            </a:r>
            <a:r>
              <a:rPr b="1" lang="en">
                <a:solidFill>
                  <a:srgbClr val="6D9EEB"/>
                </a:solidFill>
              </a:rPr>
              <a:t>cell</a:t>
            </a:r>
            <a:endParaRPr b="1">
              <a:solidFill>
                <a:srgbClr val="6D9EEB"/>
              </a:solidFill>
            </a:endParaRPr>
          </a:p>
          <a:p>
            <a:pPr indent="-317500" lvl="0" marL="457200" rtl="0" algn="l">
              <a:lnSpc>
                <a:spcPct val="150000"/>
              </a:lnSpc>
              <a:spcBef>
                <a:spcPts val="0"/>
              </a:spcBef>
              <a:spcAft>
                <a:spcPts val="0"/>
              </a:spcAft>
              <a:buSzPts val="1400"/>
              <a:buChar char="●"/>
            </a:pPr>
            <a:r>
              <a:rPr lang="en"/>
              <a:t>Type code inside!</a:t>
            </a:r>
            <a:endParaRPr/>
          </a:p>
          <a:p>
            <a:pPr indent="-317500" lvl="0" marL="457200" rtl="0" algn="l">
              <a:lnSpc>
                <a:spcPct val="150000"/>
              </a:lnSpc>
              <a:spcBef>
                <a:spcPts val="0"/>
              </a:spcBef>
              <a:spcAft>
                <a:spcPts val="0"/>
              </a:spcAft>
              <a:buSzPts val="1400"/>
              <a:buChar char="●"/>
            </a:pPr>
            <a:r>
              <a:rPr lang="en"/>
              <a:t>Can have more than 1 cell</a:t>
            </a:r>
            <a:endParaRPr/>
          </a:p>
          <a:p>
            <a:pPr indent="0" lvl="0" marL="0" rtl="0" algn="l">
              <a:spcBef>
                <a:spcPts val="0"/>
              </a:spcBef>
              <a:spcAft>
                <a:spcPts val="0"/>
              </a:spcAft>
              <a:buNone/>
            </a:pPr>
            <a:r>
              <a:t/>
            </a:r>
            <a:endParaRPr b="1"/>
          </a:p>
        </p:txBody>
      </p:sp>
      <p:pic>
        <p:nvPicPr>
          <p:cNvPr id="352" name="Google Shape;352;p71"/>
          <p:cNvPicPr preferRelativeResize="0"/>
          <p:nvPr/>
        </p:nvPicPr>
        <p:blipFill>
          <a:blip r:embed="rId3">
            <a:alphaModFix/>
          </a:blip>
          <a:stretch>
            <a:fillRect/>
          </a:stretch>
        </p:blipFill>
        <p:spPr>
          <a:xfrm>
            <a:off x="1324625" y="1570113"/>
            <a:ext cx="374470" cy="386550"/>
          </a:xfrm>
          <a:prstGeom prst="rect">
            <a:avLst/>
          </a:prstGeom>
          <a:noFill/>
          <a:ln>
            <a:noFill/>
          </a:ln>
        </p:spPr>
      </p:pic>
      <p:pic>
        <p:nvPicPr>
          <p:cNvPr id="353" name="Google Shape;353;p71"/>
          <p:cNvPicPr preferRelativeResize="0"/>
          <p:nvPr/>
        </p:nvPicPr>
        <p:blipFill>
          <a:blip r:embed="rId4">
            <a:alphaModFix/>
          </a:blip>
          <a:stretch>
            <a:fillRect/>
          </a:stretch>
        </p:blipFill>
        <p:spPr>
          <a:xfrm>
            <a:off x="4464000" y="1932050"/>
            <a:ext cx="4527600" cy="2720325"/>
          </a:xfrm>
          <a:prstGeom prst="rect">
            <a:avLst/>
          </a:prstGeom>
          <a:noFill/>
          <a:ln>
            <a:noFill/>
          </a:ln>
        </p:spPr>
      </p:pic>
      <p:pic>
        <p:nvPicPr>
          <p:cNvPr id="354" name="Google Shape;354;p71"/>
          <p:cNvPicPr preferRelativeResize="0"/>
          <p:nvPr/>
        </p:nvPicPr>
        <p:blipFill>
          <a:blip r:embed="rId5">
            <a:alphaModFix/>
          </a:blip>
          <a:stretch>
            <a:fillRect/>
          </a:stretch>
        </p:blipFill>
        <p:spPr>
          <a:xfrm rot="5400000">
            <a:off x="5102704" y="3257541"/>
            <a:ext cx="771475" cy="771475"/>
          </a:xfrm>
          <a:prstGeom prst="rect">
            <a:avLst/>
          </a:prstGeom>
          <a:noFill/>
          <a:ln>
            <a:noFill/>
          </a:ln>
        </p:spPr>
      </p:pic>
      <p:sp>
        <p:nvSpPr>
          <p:cNvPr id="355" name="Google Shape;355;p71"/>
          <p:cNvSpPr txBox="1"/>
          <p:nvPr/>
        </p:nvSpPr>
        <p:spPr>
          <a:xfrm>
            <a:off x="5794575" y="3905000"/>
            <a:ext cx="2495700" cy="43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D9EEB"/>
                </a:solidFill>
                <a:latin typeface="Source Code Pro"/>
                <a:ea typeface="Source Code Pro"/>
                <a:cs typeface="Source Code Pro"/>
                <a:sym typeface="Source Code Pro"/>
              </a:rPr>
              <a:t>Cell</a:t>
            </a:r>
            <a:r>
              <a:rPr lang="en">
                <a:solidFill>
                  <a:schemeClr val="accent2"/>
                </a:solidFill>
                <a:latin typeface="Source Code Pro"/>
                <a:ea typeface="Source Code Pro"/>
                <a:cs typeface="Source Code Pro"/>
                <a:sym typeface="Source Code Pro"/>
              </a:rPr>
              <a:t>:</a:t>
            </a:r>
            <a:r>
              <a:rPr b="1" lang="en">
                <a:solidFill>
                  <a:schemeClr val="accent2"/>
                </a:solidFill>
                <a:latin typeface="Source Code Pro"/>
                <a:ea typeface="Source Code Pro"/>
                <a:cs typeface="Source Code Pro"/>
                <a:sym typeface="Source Code Pro"/>
              </a:rPr>
              <a:t> </a:t>
            </a:r>
            <a:r>
              <a:rPr lang="en">
                <a:solidFill>
                  <a:schemeClr val="accent2"/>
                </a:solidFill>
                <a:latin typeface="Source Code Pro"/>
                <a:ea typeface="Source Code Pro"/>
                <a:cs typeface="Source Code Pro"/>
                <a:sym typeface="Source Code Pro"/>
              </a:rPr>
              <a:t>Type here!</a:t>
            </a:r>
            <a:endParaRPr>
              <a:solidFill>
                <a:schemeClr val="accent2"/>
              </a:solidFill>
              <a:latin typeface="Source Code Pro"/>
              <a:ea typeface="Source Code Pro"/>
              <a:cs typeface="Source Code Pro"/>
              <a:sym typeface="Source Code Pro"/>
            </a:endParaRPr>
          </a:p>
        </p:txBody>
      </p:sp>
      <p:pic>
        <p:nvPicPr>
          <p:cNvPr id="356" name="Google Shape;356;p71"/>
          <p:cNvPicPr preferRelativeResize="0"/>
          <p:nvPr/>
        </p:nvPicPr>
        <p:blipFill>
          <a:blip r:embed="rId5">
            <a:alphaModFix/>
          </a:blip>
          <a:stretch>
            <a:fillRect/>
          </a:stretch>
        </p:blipFill>
        <p:spPr>
          <a:xfrm flipH="1" rot="7200000">
            <a:off x="4686646" y="1379503"/>
            <a:ext cx="771475" cy="771475"/>
          </a:xfrm>
          <a:prstGeom prst="rect">
            <a:avLst/>
          </a:prstGeom>
          <a:noFill/>
          <a:ln>
            <a:noFill/>
          </a:ln>
        </p:spPr>
      </p:pic>
      <p:sp>
        <p:nvSpPr>
          <p:cNvPr id="357" name="Google Shape;357;p71"/>
          <p:cNvSpPr txBox="1"/>
          <p:nvPr/>
        </p:nvSpPr>
        <p:spPr>
          <a:xfrm>
            <a:off x="5372120" y="1358893"/>
            <a:ext cx="1294500" cy="434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rgbClr val="93C47D"/>
                </a:solidFill>
                <a:latin typeface="Source Code Pro"/>
                <a:ea typeface="Source Code Pro"/>
                <a:cs typeface="Source Code Pro"/>
                <a:sym typeface="Source Code Pro"/>
              </a:rPr>
              <a:t>T</a:t>
            </a:r>
            <a:r>
              <a:rPr b="1" lang="en">
                <a:solidFill>
                  <a:srgbClr val="93C47D"/>
                </a:solidFill>
                <a:latin typeface="Source Code Pro"/>
                <a:ea typeface="Source Code Pro"/>
                <a:cs typeface="Source Code Pro"/>
                <a:sym typeface="Source Code Pro"/>
              </a:rPr>
              <a:t>oolbar 1</a:t>
            </a:r>
            <a:endParaRPr>
              <a:solidFill>
                <a:schemeClr val="accent2"/>
              </a:solidFill>
              <a:latin typeface="Source Code Pro"/>
              <a:ea typeface="Source Code Pro"/>
              <a:cs typeface="Source Code Pro"/>
              <a:sym typeface="Source Code Pro"/>
            </a:endParaRPr>
          </a:p>
        </p:txBody>
      </p:sp>
      <p:pic>
        <p:nvPicPr>
          <p:cNvPr id="358" name="Google Shape;358;p71"/>
          <p:cNvPicPr preferRelativeResize="0"/>
          <p:nvPr/>
        </p:nvPicPr>
        <p:blipFill>
          <a:blip r:embed="rId5">
            <a:alphaModFix/>
          </a:blip>
          <a:stretch>
            <a:fillRect/>
          </a:stretch>
        </p:blipFill>
        <p:spPr>
          <a:xfrm flipH="1" rot="6667236">
            <a:off x="6053038" y="1739016"/>
            <a:ext cx="1161674" cy="742994"/>
          </a:xfrm>
          <a:prstGeom prst="rect">
            <a:avLst/>
          </a:prstGeom>
          <a:noFill/>
          <a:ln>
            <a:noFill/>
          </a:ln>
        </p:spPr>
      </p:pic>
      <p:sp>
        <p:nvSpPr>
          <p:cNvPr id="359" name="Google Shape;359;p71"/>
          <p:cNvSpPr txBox="1"/>
          <p:nvPr/>
        </p:nvSpPr>
        <p:spPr>
          <a:xfrm>
            <a:off x="7007513" y="1497950"/>
            <a:ext cx="1294500" cy="434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rgbClr val="93C47D"/>
                </a:solidFill>
                <a:latin typeface="Source Code Pro"/>
                <a:ea typeface="Source Code Pro"/>
                <a:cs typeface="Source Code Pro"/>
                <a:sym typeface="Source Code Pro"/>
              </a:rPr>
              <a:t>Toolbar 2</a:t>
            </a:r>
            <a:endParaRPr>
              <a:solidFill>
                <a:schemeClr val="accent2"/>
              </a:solidFill>
              <a:latin typeface="Source Code Pro"/>
              <a:ea typeface="Source Code Pro"/>
              <a:cs typeface="Source Code Pro"/>
              <a:sym typeface="Source Code Pr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pic>
        <p:nvPicPr>
          <p:cNvPr id="364" name="Google Shape;364;p72"/>
          <p:cNvPicPr preferRelativeResize="0"/>
          <p:nvPr/>
        </p:nvPicPr>
        <p:blipFill>
          <a:blip r:embed="rId3">
            <a:alphaModFix/>
          </a:blip>
          <a:stretch>
            <a:fillRect/>
          </a:stretch>
        </p:blipFill>
        <p:spPr>
          <a:xfrm>
            <a:off x="5238825" y="2827676"/>
            <a:ext cx="3681300" cy="1095187"/>
          </a:xfrm>
          <a:prstGeom prst="rect">
            <a:avLst/>
          </a:prstGeom>
          <a:noFill/>
          <a:ln>
            <a:noFill/>
          </a:ln>
        </p:spPr>
      </p:pic>
      <p:sp>
        <p:nvSpPr>
          <p:cNvPr id="365" name="Google Shape;365;p72"/>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Getting Started - Ignite Code</a:t>
            </a:r>
            <a:endParaRPr/>
          </a:p>
          <a:p>
            <a:pPr indent="0" lvl="0" marL="0" rtl="0" algn="l">
              <a:lnSpc>
                <a:spcPct val="100000"/>
              </a:lnSpc>
              <a:spcBef>
                <a:spcPts val="0"/>
              </a:spcBef>
              <a:spcAft>
                <a:spcPts val="0"/>
              </a:spcAft>
              <a:buSzPts val="4200"/>
              <a:buNone/>
            </a:pPr>
            <a:r>
              <a:t/>
            </a:r>
            <a:endParaRPr/>
          </a:p>
        </p:txBody>
      </p:sp>
      <p:sp>
        <p:nvSpPr>
          <p:cNvPr id="366" name="Google Shape;366;p72"/>
          <p:cNvSpPr txBox="1"/>
          <p:nvPr/>
        </p:nvSpPr>
        <p:spPr>
          <a:xfrm>
            <a:off x="2558175" y="1421875"/>
            <a:ext cx="1387200" cy="46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Arial"/>
                <a:ea typeface="Arial"/>
                <a:cs typeface="Arial"/>
                <a:sym typeface="Arial"/>
              </a:rPr>
              <a:t>Start</a:t>
            </a:r>
            <a:endParaRPr b="0" i="0" sz="900" u="none" cap="none" strike="noStrike">
              <a:solidFill>
                <a:schemeClr val="lt1"/>
              </a:solidFill>
              <a:latin typeface="Arial"/>
              <a:ea typeface="Arial"/>
              <a:cs typeface="Arial"/>
              <a:sym typeface="Arial"/>
            </a:endParaRPr>
          </a:p>
        </p:txBody>
      </p:sp>
      <p:sp>
        <p:nvSpPr>
          <p:cNvPr id="367" name="Google Shape;367;p72"/>
          <p:cNvSpPr txBox="1"/>
          <p:nvPr/>
        </p:nvSpPr>
        <p:spPr>
          <a:xfrm>
            <a:off x="3692725" y="1421875"/>
            <a:ext cx="571500" cy="263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Arial"/>
                <a:ea typeface="Arial"/>
                <a:cs typeface="Arial"/>
                <a:sym typeface="Arial"/>
              </a:rPr>
              <a:t>Stop</a:t>
            </a:r>
            <a:endParaRPr b="0" i="0" sz="900" u="none" cap="none" strike="noStrike">
              <a:solidFill>
                <a:schemeClr val="lt1"/>
              </a:solidFill>
              <a:latin typeface="Arial"/>
              <a:ea typeface="Arial"/>
              <a:cs typeface="Arial"/>
              <a:sym typeface="Arial"/>
            </a:endParaRPr>
          </a:p>
        </p:txBody>
      </p:sp>
      <p:sp>
        <p:nvSpPr>
          <p:cNvPr id="368" name="Google Shape;368;p72"/>
          <p:cNvSpPr txBox="1"/>
          <p:nvPr>
            <p:ph idx="1" type="body"/>
          </p:nvPr>
        </p:nvSpPr>
        <p:spPr>
          <a:xfrm>
            <a:off x="311700" y="1228675"/>
            <a:ext cx="4846200" cy="384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b="1" lang="en"/>
              <a:t>Click </a:t>
            </a:r>
            <a:r>
              <a:rPr lang="en"/>
              <a:t>the </a:t>
            </a:r>
            <a:r>
              <a:rPr b="1" lang="en"/>
              <a:t>cell </a:t>
            </a:r>
            <a:r>
              <a:rPr lang="en"/>
              <a:t>and </a:t>
            </a:r>
            <a:r>
              <a:rPr b="1" lang="en"/>
              <a:t>type:</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  </a:t>
            </a:r>
            <a:r>
              <a:rPr b="1" lang="en">
                <a:solidFill>
                  <a:srgbClr val="6AA84F"/>
                </a:solidFill>
              </a:rPr>
              <a:t>!pip install --upgrade schulich-ignite</a:t>
            </a:r>
            <a:endParaRPr/>
          </a:p>
          <a:p>
            <a:pPr indent="0" lvl="0" marL="0" rtl="0" algn="l">
              <a:spcBef>
                <a:spcPts val="0"/>
              </a:spcBef>
              <a:spcAft>
                <a:spcPts val="0"/>
              </a:spcAft>
              <a:buNone/>
            </a:pPr>
            <a:br>
              <a:rPr lang="en"/>
            </a:br>
            <a:br>
              <a:rPr lang="en"/>
            </a:br>
            <a:br>
              <a:rPr lang="en"/>
            </a:br>
            <a:endParaRPr/>
          </a:p>
          <a:p>
            <a:pPr indent="-317500" lvl="0" marL="457200" rtl="0" algn="l">
              <a:spcBef>
                <a:spcPts val="0"/>
              </a:spcBef>
              <a:spcAft>
                <a:spcPts val="0"/>
              </a:spcAft>
              <a:buSzPts val="1400"/>
              <a:buAutoNum type="arabicPeriod"/>
            </a:pPr>
            <a:r>
              <a:rPr b="1" lang="en"/>
              <a:t>Press </a:t>
            </a:r>
            <a:r>
              <a:rPr lang="en"/>
              <a:t>the     button in the toolbar</a:t>
            </a:r>
            <a:endParaRPr/>
          </a:p>
          <a:p>
            <a:pPr indent="0" lvl="0" marL="457200" rtl="0" algn="l">
              <a:spcBef>
                <a:spcPts val="0"/>
              </a:spcBef>
              <a:spcAft>
                <a:spcPts val="0"/>
              </a:spcAft>
              <a:buNone/>
            </a:pPr>
            <a:r>
              <a:rPr lang="en"/>
              <a:t>(You can also press SHIFT + Enter on the cell)</a:t>
            </a:r>
            <a:br>
              <a:rPr lang="en"/>
            </a:b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You’ll see a lot of text. DON’T PANIC!</a:t>
            </a:r>
            <a:br>
              <a:rPr lang="en"/>
            </a:br>
            <a:r>
              <a:rPr lang="en"/>
              <a:t>(We can delete this cell after its done!)</a:t>
            </a:r>
            <a:endParaRPr/>
          </a:p>
          <a:p>
            <a:pPr indent="0" lvl="0" marL="457200" rtl="0" algn="l">
              <a:spcBef>
                <a:spcPts val="0"/>
              </a:spcBef>
              <a:spcAft>
                <a:spcPts val="0"/>
              </a:spcAft>
              <a:buNone/>
            </a:pPr>
            <a:br>
              <a:rPr lang="en"/>
            </a:b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pic>
        <p:nvPicPr>
          <p:cNvPr id="369" name="Google Shape;369;p72"/>
          <p:cNvPicPr preferRelativeResize="0"/>
          <p:nvPr/>
        </p:nvPicPr>
        <p:blipFill>
          <a:blip r:embed="rId4">
            <a:alphaModFix/>
          </a:blip>
          <a:stretch>
            <a:fillRect/>
          </a:stretch>
        </p:blipFill>
        <p:spPr>
          <a:xfrm>
            <a:off x="1910600" y="2981600"/>
            <a:ext cx="374470" cy="386550"/>
          </a:xfrm>
          <a:prstGeom prst="rect">
            <a:avLst/>
          </a:prstGeom>
          <a:noFill/>
          <a:ln>
            <a:noFill/>
          </a:ln>
        </p:spPr>
      </p:pic>
      <p:sp>
        <p:nvSpPr>
          <p:cNvPr id="370" name="Google Shape;370;p72"/>
          <p:cNvSpPr/>
          <p:nvPr/>
        </p:nvSpPr>
        <p:spPr>
          <a:xfrm>
            <a:off x="6569527" y="2981594"/>
            <a:ext cx="525300" cy="5145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1" name="Google Shape;371;p72"/>
          <p:cNvPicPr preferRelativeResize="0"/>
          <p:nvPr/>
        </p:nvPicPr>
        <p:blipFill>
          <a:blip r:embed="rId5">
            <a:alphaModFix/>
          </a:blip>
          <a:stretch>
            <a:fillRect/>
          </a:stretch>
        </p:blipFill>
        <p:spPr>
          <a:xfrm>
            <a:off x="5238813" y="956875"/>
            <a:ext cx="3681300" cy="109518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73"/>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Getting Started - Ignite Code</a:t>
            </a:r>
            <a:endParaRPr/>
          </a:p>
          <a:p>
            <a:pPr indent="0" lvl="0" marL="0" rtl="0" algn="l">
              <a:lnSpc>
                <a:spcPct val="100000"/>
              </a:lnSpc>
              <a:spcBef>
                <a:spcPts val="0"/>
              </a:spcBef>
              <a:spcAft>
                <a:spcPts val="0"/>
              </a:spcAft>
              <a:buSzPts val="4200"/>
              <a:buNone/>
            </a:pPr>
            <a:r>
              <a:t/>
            </a:r>
            <a:endParaRPr/>
          </a:p>
        </p:txBody>
      </p:sp>
      <p:sp>
        <p:nvSpPr>
          <p:cNvPr id="377" name="Google Shape;377;p73"/>
          <p:cNvSpPr txBox="1"/>
          <p:nvPr/>
        </p:nvSpPr>
        <p:spPr>
          <a:xfrm>
            <a:off x="2558175" y="1421875"/>
            <a:ext cx="1387200" cy="46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Arial"/>
                <a:ea typeface="Arial"/>
                <a:cs typeface="Arial"/>
                <a:sym typeface="Arial"/>
              </a:rPr>
              <a:t>Start</a:t>
            </a:r>
            <a:endParaRPr b="0" i="0" sz="900" u="none" cap="none" strike="noStrike">
              <a:solidFill>
                <a:schemeClr val="lt1"/>
              </a:solidFill>
              <a:latin typeface="Arial"/>
              <a:ea typeface="Arial"/>
              <a:cs typeface="Arial"/>
              <a:sym typeface="Arial"/>
            </a:endParaRPr>
          </a:p>
        </p:txBody>
      </p:sp>
      <p:sp>
        <p:nvSpPr>
          <p:cNvPr id="378" name="Google Shape;378;p73"/>
          <p:cNvSpPr txBox="1"/>
          <p:nvPr/>
        </p:nvSpPr>
        <p:spPr>
          <a:xfrm>
            <a:off x="3692725" y="1421875"/>
            <a:ext cx="571500" cy="263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Arial"/>
                <a:ea typeface="Arial"/>
                <a:cs typeface="Arial"/>
                <a:sym typeface="Arial"/>
              </a:rPr>
              <a:t>Stop</a:t>
            </a:r>
            <a:endParaRPr b="0" i="0" sz="900" u="none" cap="none" strike="noStrike">
              <a:solidFill>
                <a:schemeClr val="lt1"/>
              </a:solidFill>
              <a:latin typeface="Arial"/>
              <a:ea typeface="Arial"/>
              <a:cs typeface="Arial"/>
              <a:sym typeface="Arial"/>
            </a:endParaRPr>
          </a:p>
        </p:txBody>
      </p:sp>
      <p:sp>
        <p:nvSpPr>
          <p:cNvPr id="379" name="Google Shape;379;p73"/>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startAt="3"/>
            </a:pPr>
            <a:r>
              <a:rPr lang="en"/>
              <a:t>Scroll down,</a:t>
            </a:r>
            <a:r>
              <a:rPr b="1" lang="en"/>
              <a:t> c</a:t>
            </a:r>
            <a:r>
              <a:rPr b="1" lang="en"/>
              <a:t>lick </a:t>
            </a:r>
            <a:r>
              <a:rPr lang="en"/>
              <a:t>the </a:t>
            </a:r>
            <a:r>
              <a:rPr b="1" lang="en"/>
              <a:t>new </a:t>
            </a:r>
            <a:r>
              <a:rPr b="1" lang="en"/>
              <a:t>cell </a:t>
            </a:r>
            <a:r>
              <a:rPr lang="en"/>
              <a:t>and </a:t>
            </a:r>
            <a:r>
              <a:rPr b="1" lang="en"/>
              <a:t>type:</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	</a:t>
            </a:r>
            <a:r>
              <a:rPr b="1" lang="en">
                <a:solidFill>
                  <a:srgbClr val="6AA84F"/>
                </a:solidFill>
              </a:rPr>
              <a:t>import </a:t>
            </a:r>
            <a:r>
              <a:rPr lang="en"/>
              <a:t>spark</a:t>
            </a:r>
            <a:br>
              <a:rPr lang="en"/>
            </a:br>
            <a:r>
              <a:rPr lang="en"/>
              <a:t>	</a:t>
            </a:r>
            <a:r>
              <a:rPr b="1" lang="en">
                <a:solidFill>
                  <a:schemeClr val="accent4"/>
                </a:solidFill>
              </a:rPr>
              <a:t>%</a:t>
            </a:r>
            <a:r>
              <a:rPr lang="en"/>
              <a:t>reload_ext spark</a:t>
            </a:r>
            <a:endParaRPr/>
          </a:p>
          <a:p>
            <a:pPr indent="0" lvl="0" marL="0" rtl="0" algn="l">
              <a:spcBef>
                <a:spcPts val="0"/>
              </a:spcBef>
              <a:spcAft>
                <a:spcPts val="0"/>
              </a:spcAft>
              <a:buNone/>
            </a:pPr>
            <a:br>
              <a:rPr lang="en"/>
            </a:br>
            <a:br>
              <a:rPr lang="en"/>
            </a:br>
            <a:endParaRPr/>
          </a:p>
          <a:p>
            <a:pPr indent="-317500" lvl="0" marL="457200" rtl="0" algn="l">
              <a:spcBef>
                <a:spcPts val="0"/>
              </a:spcBef>
              <a:spcAft>
                <a:spcPts val="0"/>
              </a:spcAft>
              <a:buSzPts val="1400"/>
              <a:buAutoNum type="arabicPeriod" startAt="3"/>
            </a:pPr>
            <a:r>
              <a:rPr b="1" lang="en"/>
              <a:t>Press </a:t>
            </a:r>
            <a:r>
              <a:rPr lang="en"/>
              <a:t>the     button in the toolbar</a:t>
            </a:r>
            <a:endParaRPr/>
          </a:p>
          <a:p>
            <a:pPr indent="0" lvl="0" marL="457200" rtl="0" algn="l">
              <a:spcBef>
                <a:spcPts val="0"/>
              </a:spcBef>
              <a:spcAft>
                <a:spcPts val="0"/>
              </a:spcAft>
              <a:buNone/>
            </a:pPr>
            <a:r>
              <a:rPr lang="en"/>
              <a:t>(Or press SHIFT + Enter)</a:t>
            </a:r>
            <a:br>
              <a:rPr lang="en"/>
            </a:b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pic>
        <p:nvPicPr>
          <p:cNvPr id="380" name="Google Shape;380;p73"/>
          <p:cNvPicPr preferRelativeResize="0"/>
          <p:nvPr/>
        </p:nvPicPr>
        <p:blipFill>
          <a:blip r:embed="rId3">
            <a:alphaModFix/>
          </a:blip>
          <a:stretch>
            <a:fillRect/>
          </a:stretch>
        </p:blipFill>
        <p:spPr>
          <a:xfrm>
            <a:off x="1917850" y="3219488"/>
            <a:ext cx="374470" cy="386550"/>
          </a:xfrm>
          <a:prstGeom prst="rect">
            <a:avLst/>
          </a:prstGeom>
          <a:noFill/>
          <a:ln>
            <a:noFill/>
          </a:ln>
        </p:spPr>
      </p:pic>
      <p:pic>
        <p:nvPicPr>
          <p:cNvPr id="381" name="Google Shape;381;p73"/>
          <p:cNvPicPr preferRelativeResize="0"/>
          <p:nvPr/>
        </p:nvPicPr>
        <p:blipFill rotWithShape="1">
          <a:blip r:embed="rId4">
            <a:alphaModFix/>
          </a:blip>
          <a:srcRect b="47720" l="1281" r="3796" t="0"/>
          <a:stretch/>
        </p:blipFill>
        <p:spPr>
          <a:xfrm>
            <a:off x="5310900" y="3063232"/>
            <a:ext cx="3537125" cy="697150"/>
          </a:xfrm>
          <a:prstGeom prst="rect">
            <a:avLst/>
          </a:prstGeom>
          <a:noFill/>
          <a:ln>
            <a:noFill/>
          </a:ln>
        </p:spPr>
      </p:pic>
      <p:sp>
        <p:nvSpPr>
          <p:cNvPr id="382" name="Google Shape;382;p73"/>
          <p:cNvSpPr/>
          <p:nvPr/>
        </p:nvSpPr>
        <p:spPr>
          <a:xfrm>
            <a:off x="6696366" y="3245883"/>
            <a:ext cx="525300" cy="5145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3" name="Google Shape;383;p73"/>
          <p:cNvPicPr preferRelativeResize="0"/>
          <p:nvPr/>
        </p:nvPicPr>
        <p:blipFill rotWithShape="1">
          <a:blip r:embed="rId5">
            <a:alphaModFix/>
          </a:blip>
          <a:srcRect b="15810" l="0" r="8767" t="0"/>
          <a:stretch/>
        </p:blipFill>
        <p:spPr>
          <a:xfrm>
            <a:off x="5310900" y="1039525"/>
            <a:ext cx="3632375" cy="1363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74"/>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Getting Started - Ignite Code</a:t>
            </a:r>
            <a:endParaRPr/>
          </a:p>
          <a:p>
            <a:pPr indent="0" lvl="0" marL="0" rtl="0" algn="l">
              <a:lnSpc>
                <a:spcPct val="100000"/>
              </a:lnSpc>
              <a:spcBef>
                <a:spcPts val="0"/>
              </a:spcBef>
              <a:spcAft>
                <a:spcPts val="0"/>
              </a:spcAft>
              <a:buSzPts val="4200"/>
              <a:buNone/>
            </a:pPr>
            <a:r>
              <a:t/>
            </a:r>
            <a:endParaRPr/>
          </a:p>
        </p:txBody>
      </p:sp>
      <p:sp>
        <p:nvSpPr>
          <p:cNvPr id="389" name="Google Shape;389;p74"/>
          <p:cNvSpPr txBox="1"/>
          <p:nvPr/>
        </p:nvSpPr>
        <p:spPr>
          <a:xfrm>
            <a:off x="2558175" y="1421875"/>
            <a:ext cx="1387200" cy="46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Arial"/>
                <a:ea typeface="Arial"/>
                <a:cs typeface="Arial"/>
                <a:sym typeface="Arial"/>
              </a:rPr>
              <a:t>Start</a:t>
            </a:r>
            <a:endParaRPr b="0" i="0" sz="900" u="none" cap="none" strike="noStrike">
              <a:solidFill>
                <a:schemeClr val="lt1"/>
              </a:solidFill>
              <a:latin typeface="Arial"/>
              <a:ea typeface="Arial"/>
              <a:cs typeface="Arial"/>
              <a:sym typeface="Arial"/>
            </a:endParaRPr>
          </a:p>
        </p:txBody>
      </p:sp>
      <p:sp>
        <p:nvSpPr>
          <p:cNvPr id="390" name="Google Shape;390;p74"/>
          <p:cNvSpPr txBox="1"/>
          <p:nvPr/>
        </p:nvSpPr>
        <p:spPr>
          <a:xfrm>
            <a:off x="3692725" y="1421875"/>
            <a:ext cx="571500" cy="263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Arial"/>
                <a:ea typeface="Arial"/>
                <a:cs typeface="Arial"/>
                <a:sym typeface="Arial"/>
              </a:rPr>
              <a:t>Stop</a:t>
            </a:r>
            <a:endParaRPr b="0" i="0" sz="900" u="none" cap="none" strike="noStrike">
              <a:solidFill>
                <a:schemeClr val="lt1"/>
              </a:solidFill>
              <a:latin typeface="Arial"/>
              <a:ea typeface="Arial"/>
              <a:cs typeface="Arial"/>
              <a:sym typeface="Arial"/>
            </a:endParaRPr>
          </a:p>
        </p:txBody>
      </p:sp>
      <p:sp>
        <p:nvSpPr>
          <p:cNvPr id="391" name="Google Shape;391;p74"/>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startAt="5"/>
            </a:pPr>
            <a:r>
              <a:rPr lang="en"/>
              <a:t>Scroll down, </a:t>
            </a:r>
            <a:r>
              <a:rPr b="1" lang="en"/>
              <a:t>click </a:t>
            </a:r>
            <a:r>
              <a:rPr lang="en"/>
              <a:t>the </a:t>
            </a:r>
            <a:r>
              <a:rPr b="1" lang="en"/>
              <a:t>new cell </a:t>
            </a:r>
            <a:r>
              <a:rPr lang="en"/>
              <a:t>and </a:t>
            </a:r>
            <a:r>
              <a:rPr b="1" lang="en"/>
              <a:t>type:</a:t>
            </a:r>
            <a:endParaRPr/>
          </a:p>
          <a:p>
            <a:pPr indent="0" lvl="0" marL="457200" rtl="0" algn="l">
              <a:spcBef>
                <a:spcPts val="0"/>
              </a:spcBef>
              <a:spcAft>
                <a:spcPts val="0"/>
              </a:spcAft>
              <a:buNone/>
            </a:pPr>
            <a:br>
              <a:rPr lang="en"/>
            </a:br>
            <a:br>
              <a:rPr lang="en"/>
            </a:br>
            <a:r>
              <a:rPr b="1" lang="en">
                <a:solidFill>
                  <a:schemeClr val="accent4"/>
                </a:solidFill>
              </a:rPr>
              <a:t>%%</a:t>
            </a:r>
            <a:r>
              <a:rPr lang="en"/>
              <a:t>ignite</a:t>
            </a:r>
            <a:br>
              <a:rPr lang="en"/>
            </a:br>
            <a:r>
              <a:rPr lang="en">
                <a:solidFill>
                  <a:srgbClr val="61C4EB"/>
                </a:solidFill>
              </a:rPr>
              <a:t>print</a:t>
            </a:r>
            <a:r>
              <a:rPr lang="en"/>
              <a:t>(</a:t>
            </a:r>
            <a:r>
              <a:rPr lang="en">
                <a:solidFill>
                  <a:schemeClr val="accent4"/>
                </a:solidFill>
              </a:rPr>
              <a:t>"Hello world"</a:t>
            </a:r>
            <a:r>
              <a:rPr lang="en"/>
              <a:t>)</a:t>
            </a:r>
            <a:endParaRPr/>
          </a:p>
          <a:p>
            <a:pPr indent="0" lvl="0" marL="457200" rtl="0" algn="l">
              <a:spcBef>
                <a:spcPts val="0"/>
              </a:spcBef>
              <a:spcAft>
                <a:spcPts val="0"/>
              </a:spcAft>
              <a:buNone/>
            </a:pPr>
            <a:br>
              <a:rPr lang="en"/>
            </a:br>
            <a:br>
              <a:rPr lang="en"/>
            </a:br>
            <a:endParaRPr/>
          </a:p>
          <a:p>
            <a:pPr indent="-317500" lvl="0" marL="457200" rtl="0" algn="l">
              <a:spcBef>
                <a:spcPts val="0"/>
              </a:spcBef>
              <a:spcAft>
                <a:spcPts val="0"/>
              </a:spcAft>
              <a:buSzPts val="1400"/>
              <a:buAutoNum type="arabicPeriod" startAt="5"/>
            </a:pPr>
            <a:r>
              <a:rPr b="1" lang="en"/>
              <a:t>Press </a:t>
            </a:r>
            <a:r>
              <a:rPr lang="en"/>
              <a:t>the      button in the toolbar </a:t>
            </a:r>
            <a:endParaRPr/>
          </a:p>
          <a:p>
            <a:pPr indent="0" lvl="0" marL="457200" rtl="0" algn="l">
              <a:spcBef>
                <a:spcPts val="0"/>
              </a:spcBef>
              <a:spcAft>
                <a:spcPts val="0"/>
              </a:spcAft>
              <a:buNone/>
            </a:pPr>
            <a:r>
              <a:rPr lang="en"/>
              <a:t>(Or press SHIFT + Enter)</a:t>
            </a:r>
            <a:endParaRPr/>
          </a:p>
          <a:p>
            <a:pPr indent="0" lvl="0" marL="0" rtl="0" algn="l">
              <a:spcBef>
                <a:spcPts val="0"/>
              </a:spcBef>
              <a:spcAft>
                <a:spcPts val="0"/>
              </a:spcAft>
              <a:buNone/>
            </a:pPr>
            <a:r>
              <a:t/>
            </a:r>
            <a:endParaRPr b="1"/>
          </a:p>
          <a:p>
            <a:pPr indent="0" lvl="0" marL="0" rtl="0" algn="l">
              <a:spcBef>
                <a:spcPts val="0"/>
              </a:spcBef>
              <a:spcAft>
                <a:spcPts val="0"/>
              </a:spcAft>
              <a:buNone/>
            </a:pPr>
            <a:r>
              <a:t/>
            </a:r>
            <a:endParaRPr/>
          </a:p>
        </p:txBody>
      </p:sp>
      <p:pic>
        <p:nvPicPr>
          <p:cNvPr id="392" name="Google Shape;392;p74"/>
          <p:cNvPicPr preferRelativeResize="0"/>
          <p:nvPr/>
        </p:nvPicPr>
        <p:blipFill rotWithShape="1">
          <a:blip r:embed="rId3">
            <a:alphaModFix/>
          </a:blip>
          <a:srcRect b="4889" l="4607" r="0" t="56427"/>
          <a:stretch/>
        </p:blipFill>
        <p:spPr>
          <a:xfrm>
            <a:off x="4998825" y="1421875"/>
            <a:ext cx="3561900" cy="711125"/>
          </a:xfrm>
          <a:prstGeom prst="rect">
            <a:avLst/>
          </a:prstGeom>
          <a:noFill/>
          <a:ln>
            <a:noFill/>
          </a:ln>
        </p:spPr>
      </p:pic>
      <p:pic>
        <p:nvPicPr>
          <p:cNvPr id="393" name="Google Shape;393;p74"/>
          <p:cNvPicPr preferRelativeResize="0"/>
          <p:nvPr/>
        </p:nvPicPr>
        <p:blipFill>
          <a:blip r:embed="rId4">
            <a:alphaModFix/>
          </a:blip>
          <a:stretch>
            <a:fillRect/>
          </a:stretch>
        </p:blipFill>
        <p:spPr>
          <a:xfrm>
            <a:off x="1961400" y="3722166"/>
            <a:ext cx="374470" cy="386550"/>
          </a:xfrm>
          <a:prstGeom prst="rect">
            <a:avLst/>
          </a:prstGeom>
          <a:noFill/>
          <a:ln>
            <a:noFill/>
          </a:ln>
        </p:spPr>
      </p:pic>
      <p:pic>
        <p:nvPicPr>
          <p:cNvPr id="394" name="Google Shape;394;p74"/>
          <p:cNvPicPr preferRelativeResize="0"/>
          <p:nvPr/>
        </p:nvPicPr>
        <p:blipFill rotWithShape="1">
          <a:blip r:embed="rId5">
            <a:alphaModFix/>
          </a:blip>
          <a:srcRect b="47720" l="1281" r="3796" t="0"/>
          <a:stretch/>
        </p:blipFill>
        <p:spPr>
          <a:xfrm>
            <a:off x="5082300" y="3749032"/>
            <a:ext cx="3537125" cy="697150"/>
          </a:xfrm>
          <a:prstGeom prst="rect">
            <a:avLst/>
          </a:prstGeom>
          <a:noFill/>
          <a:ln>
            <a:noFill/>
          </a:ln>
        </p:spPr>
      </p:pic>
      <p:sp>
        <p:nvSpPr>
          <p:cNvPr id="395" name="Google Shape;395;p74"/>
          <p:cNvSpPr/>
          <p:nvPr/>
        </p:nvSpPr>
        <p:spPr>
          <a:xfrm>
            <a:off x="6467766" y="3931683"/>
            <a:ext cx="525300" cy="5145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75"/>
          <p:cNvSpPr txBox="1"/>
          <p:nvPr>
            <p:ph type="title"/>
          </p:nvPr>
        </p:nvSpPr>
        <p:spPr>
          <a:xfrm>
            <a:off x="490250" y="526350"/>
            <a:ext cx="6161100" cy="4090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t>The</a:t>
            </a:r>
            <a:r>
              <a:rPr lang="en"/>
              <a:t> Basics!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76"/>
          <p:cNvSpPr txBox="1"/>
          <p:nvPr>
            <p:ph idx="1" type="body"/>
          </p:nvPr>
        </p:nvSpPr>
        <p:spPr>
          <a:xfrm>
            <a:off x="311700" y="1093850"/>
            <a:ext cx="8520600" cy="3714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600"/>
              </a:spcBef>
              <a:spcAft>
                <a:spcPts val="0"/>
              </a:spcAft>
              <a:buNone/>
            </a:pPr>
            <a:r>
              <a:rPr lang="en"/>
              <a:t>For now, all code goes inside </a:t>
            </a:r>
            <a:r>
              <a:rPr b="1" lang="en"/>
              <a:t>setup</a:t>
            </a:r>
            <a:br>
              <a:rPr lang="en"/>
            </a:br>
            <a:endParaRPr/>
          </a:p>
          <a:p>
            <a:pPr indent="0" lvl="0" marL="457200" marR="0" rtl="0" algn="l">
              <a:lnSpc>
                <a:spcPct val="115000"/>
              </a:lnSpc>
              <a:spcBef>
                <a:spcPts val="1600"/>
              </a:spcBef>
              <a:spcAft>
                <a:spcPts val="1000"/>
              </a:spcAft>
              <a:buNone/>
            </a:pPr>
            <a:r>
              <a:rPr lang="en">
                <a:solidFill>
                  <a:srgbClr val="4A86E8"/>
                </a:solidFill>
              </a:rPr>
              <a:t>def </a:t>
            </a:r>
            <a:r>
              <a:rPr b="1" lang="en">
                <a:solidFill>
                  <a:srgbClr val="0B5394"/>
                </a:solidFill>
              </a:rPr>
              <a:t>setup</a:t>
            </a:r>
            <a:r>
              <a:rPr lang="en">
                <a:solidFill>
                  <a:srgbClr val="434343"/>
                </a:solidFill>
              </a:rPr>
              <a:t>():</a:t>
            </a:r>
            <a:br>
              <a:rPr lang="en">
                <a:solidFill>
                  <a:srgbClr val="434343"/>
                </a:solidFill>
              </a:rPr>
            </a:br>
            <a:r>
              <a:rPr lang="en">
                <a:solidFill>
                  <a:srgbClr val="434343"/>
                </a:solidFill>
              </a:rPr>
              <a:t>  code </a:t>
            </a:r>
            <a:r>
              <a:rPr lang="en"/>
              <a:t>down here</a:t>
            </a:r>
            <a:br>
              <a:rPr b="0" i="0" lang="en" sz="1800" u="none" cap="none" strike="noStrike">
                <a:solidFill>
                  <a:srgbClr val="434343"/>
                </a:solidFill>
                <a:latin typeface="Source Code Pro"/>
                <a:ea typeface="Source Code Pro"/>
                <a:cs typeface="Source Code Pro"/>
                <a:sym typeface="Source Code Pro"/>
              </a:rPr>
            </a:br>
            <a:r>
              <a:rPr b="0" i="0" lang="en" sz="1800" u="none" cap="none" strike="noStrike">
                <a:solidFill>
                  <a:srgbClr val="434343"/>
                </a:solidFill>
                <a:latin typeface="Source Code Pro"/>
                <a:ea typeface="Source Code Pro"/>
                <a:cs typeface="Source Code Pro"/>
                <a:sym typeface="Source Code Pro"/>
              </a:rPr>
              <a:t>  </a:t>
            </a:r>
            <a:r>
              <a:rPr lang="en">
                <a:solidFill>
                  <a:srgbClr val="434343"/>
                </a:solidFill>
              </a:rPr>
              <a:t>a</a:t>
            </a:r>
            <a:r>
              <a:rPr b="0" i="0" lang="en" sz="1800" u="none" cap="none" strike="noStrike">
                <a:solidFill>
                  <a:srgbClr val="434343"/>
                </a:solidFill>
                <a:latin typeface="Source Code Pro"/>
                <a:ea typeface="Source Code Pro"/>
                <a:cs typeface="Source Code Pro"/>
                <a:sym typeface="Source Code Pro"/>
              </a:rPr>
              <a:t>nd here</a:t>
            </a:r>
            <a:r>
              <a:rPr b="0" i="0" lang="en" u="none" cap="none" strike="noStrike">
                <a:solidFill>
                  <a:srgbClr val="434343"/>
                </a:solidFill>
                <a:latin typeface="Source Code Pro"/>
                <a:ea typeface="Source Code Pro"/>
                <a:cs typeface="Source Code Pro"/>
                <a:sym typeface="Source Code Pro"/>
              </a:rPr>
              <a:t>	</a:t>
            </a:r>
            <a:br>
              <a:rPr b="0" i="0" lang="en" u="none" cap="none" strike="noStrike">
                <a:solidFill>
                  <a:srgbClr val="434343"/>
                </a:solidFill>
                <a:latin typeface="Source Code Pro"/>
                <a:ea typeface="Source Code Pro"/>
                <a:cs typeface="Source Code Pro"/>
                <a:sym typeface="Source Code Pro"/>
              </a:rPr>
            </a:br>
            <a:endParaRPr/>
          </a:p>
        </p:txBody>
      </p:sp>
      <p:sp>
        <p:nvSpPr>
          <p:cNvPr id="406" name="Google Shape;406;p7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accent1"/>
              </a:buClr>
              <a:buFont typeface="Amatic SC"/>
              <a:buNone/>
            </a:pPr>
            <a:r>
              <a:rPr lang="en"/>
              <a:t>Setup</a:t>
            </a:r>
            <a:endParaRPr/>
          </a:p>
        </p:txBody>
      </p:sp>
      <p:sp>
        <p:nvSpPr>
          <p:cNvPr id="407" name="Google Shape;407;p76"/>
          <p:cNvSpPr/>
          <p:nvPr/>
        </p:nvSpPr>
        <p:spPr>
          <a:xfrm rot="-5400000">
            <a:off x="944700" y="3051000"/>
            <a:ext cx="77100" cy="273000"/>
          </a:xfrm>
          <a:prstGeom prst="leftBracket">
            <a:avLst>
              <a:gd fmla="val 8333" name="adj"/>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76"/>
          <p:cNvSpPr txBox="1"/>
          <p:nvPr/>
        </p:nvSpPr>
        <p:spPr>
          <a:xfrm>
            <a:off x="241475" y="3226050"/>
            <a:ext cx="1689900" cy="47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latin typeface="Source Code Pro"/>
                <a:ea typeface="Source Code Pro"/>
                <a:cs typeface="Source Code Pro"/>
                <a:sym typeface="Source Code Pro"/>
              </a:rPr>
              <a:t>1 Single “Tab”</a:t>
            </a:r>
            <a:endParaRPr>
              <a:solidFill>
                <a:srgbClr val="FF0000"/>
              </a:solidFill>
              <a:latin typeface="Source Code Pro"/>
              <a:ea typeface="Source Code Pro"/>
              <a:cs typeface="Source Code Pro"/>
              <a:sym typeface="Source Code Pr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7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Tell me something!</a:t>
            </a:r>
            <a:endParaRPr/>
          </a:p>
        </p:txBody>
      </p:sp>
      <p:sp>
        <p:nvSpPr>
          <p:cNvPr id="414" name="Google Shape;414;p77"/>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1C4EB"/>
                </a:solidFill>
              </a:rPr>
              <a:t>print()</a:t>
            </a:r>
            <a:r>
              <a:rPr lang="en"/>
              <a:t> prints words to the console</a:t>
            </a:r>
            <a:br>
              <a:rPr lang="en"/>
            </a:br>
            <a:r>
              <a:rPr lang="en"/>
              <a:t>(the little box on the next cell)</a:t>
            </a:r>
            <a:endParaRPr/>
          </a:p>
          <a:p>
            <a:pPr indent="0" lvl="0" marL="0" rtl="0" algn="l">
              <a:spcBef>
                <a:spcPts val="1000"/>
              </a:spcBef>
              <a:spcAft>
                <a:spcPts val="0"/>
              </a:spcAft>
              <a:buNone/>
            </a:pPr>
            <a:r>
              <a:rPr lang="en"/>
              <a:t>Very </a:t>
            </a:r>
            <a:r>
              <a:rPr lang="en"/>
              <a:t>useful</a:t>
            </a:r>
            <a:r>
              <a:rPr lang="en"/>
              <a:t> to see that’s going on in your program.</a:t>
            </a:r>
            <a:endParaRPr/>
          </a:p>
          <a:p>
            <a:pPr indent="0" lvl="0" marL="0" rtl="0" algn="l">
              <a:spcBef>
                <a:spcPts val="1000"/>
              </a:spcBef>
              <a:spcAft>
                <a:spcPts val="0"/>
              </a:spcAft>
              <a:buNone/>
            </a:pPr>
            <a:r>
              <a:t/>
            </a:r>
            <a:endParaRPr/>
          </a:p>
          <a:p>
            <a:pPr indent="0" lvl="0" marL="0" rtl="0" algn="l">
              <a:spcBef>
                <a:spcPts val="1600"/>
              </a:spcBef>
              <a:spcAft>
                <a:spcPts val="0"/>
              </a:spcAft>
              <a:buNone/>
            </a:pPr>
            <a:r>
              <a:rPr b="1" lang="en"/>
              <a:t>Comments</a:t>
            </a:r>
            <a:r>
              <a:rPr lang="en"/>
              <a:t>: Anything after </a:t>
            </a:r>
            <a:r>
              <a:rPr b="1" lang="en" sz="2000"/>
              <a:t>#</a:t>
            </a:r>
            <a:r>
              <a:rPr lang="en"/>
              <a:t> is ignored as a comment until the end of the line. Very useful for programmers!</a:t>
            </a:r>
            <a:endParaRPr/>
          </a:p>
          <a:p>
            <a:pPr indent="0" lvl="0" marL="457200" rtl="0" algn="l">
              <a:spcBef>
                <a:spcPts val="1600"/>
              </a:spcBef>
              <a:spcAft>
                <a:spcPts val="0"/>
              </a:spcAft>
              <a:buNone/>
            </a:pPr>
            <a:r>
              <a:t/>
            </a:r>
            <a:endParaRPr/>
          </a:p>
          <a:p>
            <a:pPr indent="0" lvl="0" marL="457200" rtl="0" algn="l">
              <a:spcBef>
                <a:spcPts val="1600"/>
              </a:spcBef>
              <a:spcAft>
                <a:spcPts val="1000"/>
              </a:spcAft>
              <a:buNone/>
            </a:pPr>
            <a:r>
              <a:rPr b="1" lang="en">
                <a:solidFill>
                  <a:srgbClr val="61C4EB"/>
                </a:solidFill>
              </a:rPr>
              <a:t>print(</a:t>
            </a:r>
            <a:r>
              <a:rPr lang="en"/>
              <a:t>"Hello world"</a:t>
            </a:r>
            <a:r>
              <a:rPr b="1" lang="en">
                <a:solidFill>
                  <a:srgbClr val="61C4EB"/>
                </a:solidFill>
              </a:rPr>
              <a:t>)</a:t>
            </a:r>
            <a:r>
              <a:rPr lang="en"/>
              <a:t>  </a:t>
            </a:r>
            <a:r>
              <a:rPr b="1" lang="en">
                <a:solidFill>
                  <a:srgbClr val="B7B7B7"/>
                </a:solidFill>
              </a:rPr>
              <a:t>#</a:t>
            </a:r>
            <a:r>
              <a:rPr lang="en">
                <a:solidFill>
                  <a:srgbClr val="B7B7B7"/>
                </a:solidFill>
              </a:rPr>
              <a:t> How to print hello</a:t>
            </a:r>
            <a:endParaRPr>
              <a:solidFill>
                <a:srgbClr val="B7B7B7"/>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5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Program Overview</a:t>
            </a:r>
            <a:endParaRPr/>
          </a:p>
        </p:txBody>
      </p:sp>
      <p:sp>
        <p:nvSpPr>
          <p:cNvPr id="211" name="Google Shape;211;p5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Six interactive and fun sessions</a:t>
            </a:r>
            <a:br>
              <a:rPr lang="en"/>
            </a:br>
            <a:endParaRPr/>
          </a:p>
          <a:p>
            <a:pPr indent="0" lvl="0" marL="0" rtl="0" algn="l">
              <a:lnSpc>
                <a:spcPct val="115000"/>
              </a:lnSpc>
              <a:spcBef>
                <a:spcPts val="0"/>
              </a:spcBef>
              <a:spcAft>
                <a:spcPts val="0"/>
              </a:spcAft>
              <a:buNone/>
            </a:pPr>
            <a:r>
              <a:rPr lang="en"/>
              <a:t>Exercise and project oriented approach</a:t>
            </a:r>
            <a:br>
              <a:rPr lang="en"/>
            </a:br>
            <a:endParaRPr/>
          </a:p>
          <a:p>
            <a:pPr indent="0" lvl="0" marL="0" rtl="0" algn="l">
              <a:lnSpc>
                <a:spcPct val="115000"/>
              </a:lnSpc>
              <a:spcBef>
                <a:spcPts val="0"/>
              </a:spcBef>
              <a:spcAft>
                <a:spcPts val="0"/>
              </a:spcAft>
              <a:buNone/>
            </a:pPr>
            <a:r>
              <a:rPr lang="en"/>
              <a:t>Creativity is highly valued</a:t>
            </a:r>
            <a:br>
              <a:rPr lang="en"/>
            </a:br>
            <a:endParaRPr/>
          </a:p>
          <a:p>
            <a:pPr indent="0" lvl="0" marL="0" rtl="0" algn="l">
              <a:lnSpc>
                <a:spcPct val="115000"/>
              </a:lnSpc>
              <a:spcBef>
                <a:spcPts val="0"/>
              </a:spcBef>
              <a:spcAft>
                <a:spcPts val="0"/>
              </a:spcAft>
              <a:buNone/>
            </a:pPr>
            <a:r>
              <a:rPr lang="en"/>
              <a:t>Workshops are meant to give students a</a:t>
            </a:r>
            <a:br>
              <a:rPr lang="en"/>
            </a:br>
            <a:r>
              <a:rPr lang="en"/>
              <a:t>hands on experience with programming</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7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Size()</a:t>
            </a:r>
            <a:endParaRPr/>
          </a:p>
        </p:txBody>
      </p:sp>
      <p:sp>
        <p:nvSpPr>
          <p:cNvPr id="420" name="Google Shape;420;p7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Drawing needs a screen to draw on.</a:t>
            </a:r>
            <a:endParaRPr/>
          </a:p>
          <a:p>
            <a:pPr indent="0" lvl="0" marL="0" rtl="0" algn="l">
              <a:spcBef>
                <a:spcPts val="1600"/>
              </a:spcBef>
              <a:spcAft>
                <a:spcPts val="0"/>
              </a:spcAft>
              <a:buNone/>
            </a:pPr>
            <a:r>
              <a:rPr lang="en"/>
              <a:t>Set the size with </a:t>
            </a:r>
            <a:r>
              <a:rPr b="1" lang="en">
                <a:solidFill>
                  <a:srgbClr val="61C4EB"/>
                </a:solidFill>
              </a:rPr>
              <a:t>size</a:t>
            </a:r>
            <a:r>
              <a:rPr b="1" lang="en"/>
              <a:t>(width, height)</a:t>
            </a:r>
            <a:endParaRPr b="1"/>
          </a:p>
          <a:p>
            <a:pPr indent="0" lvl="0" marL="457200" rtl="0" algn="l">
              <a:spcBef>
                <a:spcPts val="1600"/>
              </a:spcBef>
              <a:spcAft>
                <a:spcPts val="0"/>
              </a:spcAft>
              <a:buNone/>
            </a:pPr>
            <a:r>
              <a:t/>
            </a:r>
            <a:endParaRPr/>
          </a:p>
          <a:p>
            <a:pPr indent="0" lvl="0" marL="457200" rtl="0" algn="l">
              <a:spcBef>
                <a:spcPts val="1600"/>
              </a:spcBef>
              <a:spcAft>
                <a:spcPts val="0"/>
              </a:spcAft>
              <a:buNone/>
            </a:pPr>
            <a:r>
              <a:rPr lang="en">
                <a:solidFill>
                  <a:schemeClr val="accent3"/>
                </a:solidFill>
              </a:rPr>
              <a:t>#</a:t>
            </a:r>
            <a:r>
              <a:rPr lang="en">
                <a:solidFill>
                  <a:schemeClr val="accent3"/>
                </a:solidFill>
              </a:rPr>
              <a:t> Make the screen 800 wide and 600 tall</a:t>
            </a:r>
            <a:br>
              <a:rPr lang="en"/>
            </a:br>
            <a:r>
              <a:rPr b="1" lang="en">
                <a:solidFill>
                  <a:srgbClr val="61C4EB"/>
                </a:solidFill>
              </a:rPr>
              <a:t>size</a:t>
            </a:r>
            <a:r>
              <a:rPr b="1" lang="en">
                <a:solidFill>
                  <a:schemeClr val="accent2"/>
                </a:solidFill>
              </a:rPr>
              <a:t>(800, 600)</a:t>
            </a:r>
            <a:endParaRPr>
              <a:solidFill>
                <a:schemeClr val="accent2"/>
              </a:solidFill>
            </a:endParaRPr>
          </a:p>
          <a:p>
            <a:pPr indent="0" lvl="0" marL="0" rtl="0" algn="l">
              <a:spcBef>
                <a:spcPts val="1600"/>
              </a:spcBef>
              <a:spcAft>
                <a:spcPts val="16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7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Draw Something!</a:t>
            </a:r>
            <a:endParaRPr/>
          </a:p>
          <a:p>
            <a:pPr indent="0" lvl="0" marL="0" rtl="0" algn="l">
              <a:spcBef>
                <a:spcPts val="0"/>
              </a:spcBef>
              <a:spcAft>
                <a:spcPts val="0"/>
              </a:spcAft>
              <a:buNone/>
            </a:pPr>
            <a:r>
              <a:t/>
            </a:r>
            <a:endParaRPr/>
          </a:p>
        </p:txBody>
      </p:sp>
      <p:sp>
        <p:nvSpPr>
          <p:cNvPr id="426" name="Google Shape;426;p79"/>
          <p:cNvSpPr txBox="1"/>
          <p:nvPr>
            <p:ph idx="1" type="body"/>
          </p:nvPr>
        </p:nvSpPr>
        <p:spPr>
          <a:xfrm>
            <a:off x="311700" y="1228675"/>
            <a:ext cx="6325800" cy="3609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2000">
                <a:solidFill>
                  <a:srgbClr val="61C4EB"/>
                </a:solidFill>
              </a:rPr>
              <a:t>fill_</a:t>
            </a:r>
            <a:r>
              <a:rPr lang="en" sz="2000">
                <a:solidFill>
                  <a:srgbClr val="61C4EB"/>
                </a:solidFill>
              </a:rPr>
              <a:t>rect</a:t>
            </a:r>
            <a:r>
              <a:rPr lang="en" sz="2000"/>
              <a:t>(</a:t>
            </a:r>
            <a:r>
              <a:rPr lang="en" sz="2000">
                <a:solidFill>
                  <a:srgbClr val="FF0000"/>
                </a:solidFill>
              </a:rPr>
              <a:t>x</a:t>
            </a:r>
            <a:r>
              <a:rPr lang="en" sz="2000"/>
              <a:t>, </a:t>
            </a:r>
            <a:r>
              <a:rPr lang="en" sz="2000">
                <a:solidFill>
                  <a:srgbClr val="0000FF"/>
                </a:solidFill>
              </a:rPr>
              <a:t>y</a:t>
            </a:r>
            <a:r>
              <a:rPr lang="en" sz="2000"/>
              <a:t>, </a:t>
            </a:r>
            <a:r>
              <a:rPr lang="en" sz="2000">
                <a:solidFill>
                  <a:srgbClr val="FF9900"/>
                </a:solidFill>
              </a:rPr>
              <a:t>w</a:t>
            </a:r>
            <a:r>
              <a:rPr lang="en" sz="2000"/>
              <a:t>,</a:t>
            </a:r>
            <a:r>
              <a:rPr lang="en" sz="2000">
                <a:solidFill>
                  <a:srgbClr val="FF9900"/>
                </a:solidFill>
              </a:rPr>
              <a:t> </a:t>
            </a:r>
            <a:r>
              <a:rPr lang="en" sz="2000">
                <a:solidFill>
                  <a:srgbClr val="00FF00"/>
                </a:solidFill>
              </a:rPr>
              <a:t>h</a:t>
            </a:r>
            <a:r>
              <a:rPr lang="en" sz="2000"/>
              <a:t>)</a:t>
            </a:r>
            <a:endParaRPr sz="2000"/>
          </a:p>
          <a:p>
            <a:pPr indent="0" lvl="0" marL="914400" rtl="0" algn="l">
              <a:spcBef>
                <a:spcPts val="1600"/>
              </a:spcBef>
              <a:spcAft>
                <a:spcPts val="1600"/>
              </a:spcAft>
              <a:buNone/>
            </a:pPr>
            <a:r>
              <a:rPr b="1" lang="en" sz="1600">
                <a:solidFill>
                  <a:srgbClr val="FF0000"/>
                </a:solidFill>
              </a:rPr>
              <a:t>x</a:t>
            </a:r>
            <a:r>
              <a:rPr lang="en" sz="1600">
                <a:solidFill>
                  <a:srgbClr val="FF9900"/>
                </a:solidFill>
              </a:rPr>
              <a:t> </a:t>
            </a:r>
            <a:r>
              <a:rPr lang="en" sz="1600"/>
              <a:t>: x-coordinate of the top left corner</a:t>
            </a:r>
            <a:br>
              <a:rPr lang="en" sz="1600"/>
            </a:br>
            <a:r>
              <a:rPr b="1" lang="en" sz="1600">
                <a:solidFill>
                  <a:srgbClr val="0000FF"/>
                </a:solidFill>
              </a:rPr>
              <a:t>y</a:t>
            </a:r>
            <a:r>
              <a:rPr lang="en" sz="1600">
                <a:solidFill>
                  <a:srgbClr val="FF9900"/>
                </a:solidFill>
              </a:rPr>
              <a:t> </a:t>
            </a:r>
            <a:r>
              <a:rPr lang="en" sz="1600"/>
              <a:t>: y-coordinate of the top left corner</a:t>
            </a:r>
            <a:br>
              <a:rPr lang="en" sz="1600"/>
            </a:br>
            <a:r>
              <a:rPr b="1" lang="en" sz="1600">
                <a:solidFill>
                  <a:srgbClr val="FF9900"/>
                </a:solidFill>
              </a:rPr>
              <a:t>w</a:t>
            </a:r>
            <a:r>
              <a:rPr lang="en" sz="1600">
                <a:solidFill>
                  <a:srgbClr val="FF9900"/>
                </a:solidFill>
              </a:rPr>
              <a:t> </a:t>
            </a:r>
            <a:r>
              <a:rPr lang="en" sz="1600"/>
              <a:t>: width of rectangle</a:t>
            </a:r>
            <a:br>
              <a:rPr lang="en" sz="1600"/>
            </a:br>
            <a:r>
              <a:rPr b="1" lang="en" sz="1600">
                <a:solidFill>
                  <a:srgbClr val="00FF00"/>
                </a:solidFill>
              </a:rPr>
              <a:t>h</a:t>
            </a:r>
            <a:r>
              <a:rPr lang="en" sz="1600">
                <a:solidFill>
                  <a:srgbClr val="FF9900"/>
                </a:solidFill>
              </a:rPr>
              <a:t> </a:t>
            </a:r>
            <a:r>
              <a:rPr lang="en" sz="1600"/>
              <a:t>: height of rectangle</a:t>
            </a:r>
            <a:endParaRPr sz="2000">
              <a:solidFill>
                <a:srgbClr val="61C4EB"/>
              </a:solidFill>
            </a:endParaRPr>
          </a:p>
        </p:txBody>
      </p:sp>
      <p:grpSp>
        <p:nvGrpSpPr>
          <p:cNvPr id="427" name="Google Shape;427;p79"/>
          <p:cNvGrpSpPr/>
          <p:nvPr/>
        </p:nvGrpSpPr>
        <p:grpSpPr>
          <a:xfrm>
            <a:off x="2806250" y="3318075"/>
            <a:ext cx="2984950" cy="1097700"/>
            <a:chOff x="2942275" y="3188650"/>
            <a:chExt cx="2984950" cy="1097700"/>
          </a:xfrm>
        </p:grpSpPr>
        <p:sp>
          <p:nvSpPr>
            <p:cNvPr id="428" name="Google Shape;428;p79"/>
            <p:cNvSpPr/>
            <p:nvPr/>
          </p:nvSpPr>
          <p:spPr>
            <a:xfrm>
              <a:off x="3404525" y="3575950"/>
              <a:ext cx="2522700" cy="71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79"/>
            <p:cNvSpPr/>
            <p:nvPr/>
          </p:nvSpPr>
          <p:spPr>
            <a:xfrm>
              <a:off x="3367700" y="3520350"/>
              <a:ext cx="108600" cy="112800"/>
            </a:xfrm>
            <a:prstGeom prst="flowChartConnector">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9"/>
            <p:cNvSpPr txBox="1"/>
            <p:nvPr/>
          </p:nvSpPr>
          <p:spPr>
            <a:xfrm>
              <a:off x="2942275" y="3188650"/>
              <a:ext cx="1057500" cy="21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(x,y)</a:t>
              </a:r>
              <a:endParaRPr>
                <a:latin typeface="Courier New"/>
                <a:ea typeface="Courier New"/>
                <a:cs typeface="Courier New"/>
                <a:sym typeface="Courier New"/>
              </a:endParaRPr>
            </a:p>
          </p:txBody>
        </p:sp>
      </p:grpSp>
      <p:cxnSp>
        <p:nvCxnSpPr>
          <p:cNvPr id="431" name="Google Shape;431;p79"/>
          <p:cNvCxnSpPr/>
          <p:nvPr/>
        </p:nvCxnSpPr>
        <p:spPr>
          <a:xfrm>
            <a:off x="5880325" y="3742450"/>
            <a:ext cx="10200" cy="742500"/>
          </a:xfrm>
          <a:prstGeom prst="straightConnector1">
            <a:avLst/>
          </a:prstGeom>
          <a:noFill/>
          <a:ln cap="flat" cmpd="sng" w="9525">
            <a:solidFill>
              <a:schemeClr val="dk2"/>
            </a:solidFill>
            <a:prstDash val="solid"/>
            <a:round/>
            <a:headEnd len="med" w="med" type="none"/>
            <a:tailEnd len="med" w="med" type="triangle"/>
          </a:ln>
        </p:spPr>
      </p:cxnSp>
      <p:sp>
        <p:nvSpPr>
          <p:cNvPr id="432" name="Google Shape;432;p79"/>
          <p:cNvSpPr txBox="1"/>
          <p:nvPr/>
        </p:nvSpPr>
        <p:spPr>
          <a:xfrm>
            <a:off x="3832200" y="4484950"/>
            <a:ext cx="1571700" cy="5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Courier New"/>
                <a:ea typeface="Courier New"/>
                <a:cs typeface="Courier New"/>
                <a:sym typeface="Courier New"/>
              </a:rPr>
              <a:t>Width</a:t>
            </a:r>
            <a:endParaRPr sz="1200">
              <a:latin typeface="Courier New"/>
              <a:ea typeface="Courier New"/>
              <a:cs typeface="Courier New"/>
              <a:sym typeface="Courier New"/>
            </a:endParaRPr>
          </a:p>
        </p:txBody>
      </p:sp>
      <p:sp>
        <p:nvSpPr>
          <p:cNvPr id="433" name="Google Shape;433;p79"/>
          <p:cNvSpPr txBox="1"/>
          <p:nvPr/>
        </p:nvSpPr>
        <p:spPr>
          <a:xfrm>
            <a:off x="5979650" y="3838900"/>
            <a:ext cx="924300" cy="38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Courier New"/>
                <a:ea typeface="Courier New"/>
                <a:cs typeface="Courier New"/>
                <a:sym typeface="Courier New"/>
              </a:rPr>
              <a:t>Height</a:t>
            </a:r>
            <a:endParaRPr sz="1200">
              <a:latin typeface="Courier New"/>
              <a:ea typeface="Courier New"/>
              <a:cs typeface="Courier New"/>
              <a:sym typeface="Courier New"/>
            </a:endParaRPr>
          </a:p>
        </p:txBody>
      </p:sp>
      <p:cxnSp>
        <p:nvCxnSpPr>
          <p:cNvPr id="434" name="Google Shape;434;p79"/>
          <p:cNvCxnSpPr/>
          <p:nvPr/>
        </p:nvCxnSpPr>
        <p:spPr>
          <a:xfrm>
            <a:off x="3323200" y="4484950"/>
            <a:ext cx="2505900" cy="0"/>
          </a:xfrm>
          <a:prstGeom prst="straightConnector1">
            <a:avLst/>
          </a:prstGeom>
          <a:noFill/>
          <a:ln cap="flat" cmpd="sng" w="9525">
            <a:solidFill>
              <a:schemeClr val="dk2"/>
            </a:solidFill>
            <a:prstDash val="solid"/>
            <a:round/>
            <a:headEnd len="med" w="med" type="none"/>
            <a:tailEnd len="med" w="med" type="triangle"/>
          </a:ln>
        </p:spPr>
      </p:cxnSp>
      <p:cxnSp>
        <p:nvCxnSpPr>
          <p:cNvPr id="435" name="Google Shape;435;p79"/>
          <p:cNvCxnSpPr/>
          <p:nvPr/>
        </p:nvCxnSpPr>
        <p:spPr>
          <a:xfrm rot="10800000">
            <a:off x="3250911" y="4484950"/>
            <a:ext cx="2505900" cy="0"/>
          </a:xfrm>
          <a:prstGeom prst="straightConnector1">
            <a:avLst/>
          </a:prstGeom>
          <a:noFill/>
          <a:ln cap="flat" cmpd="sng" w="9525">
            <a:solidFill>
              <a:schemeClr val="dk2"/>
            </a:solidFill>
            <a:prstDash val="solid"/>
            <a:round/>
            <a:headEnd len="med" w="med" type="none"/>
            <a:tailEnd len="med" w="med" type="triangle"/>
          </a:ln>
        </p:spPr>
      </p:cxnSp>
      <p:cxnSp>
        <p:nvCxnSpPr>
          <p:cNvPr id="436" name="Google Shape;436;p79"/>
          <p:cNvCxnSpPr/>
          <p:nvPr/>
        </p:nvCxnSpPr>
        <p:spPr>
          <a:xfrm flipH="1" rot="10800000">
            <a:off x="5882289" y="3689424"/>
            <a:ext cx="10200" cy="742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80"/>
          <p:cNvSpPr txBox="1"/>
          <p:nvPr>
            <p:ph type="title"/>
          </p:nvPr>
        </p:nvSpPr>
        <p:spPr>
          <a:xfrm>
            <a:off x="311700" y="293525"/>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shape</a:t>
            </a:r>
            <a:endParaRPr/>
          </a:p>
        </p:txBody>
      </p:sp>
      <p:sp>
        <p:nvSpPr>
          <p:cNvPr id="442" name="Google Shape;442;p80"/>
          <p:cNvSpPr txBox="1"/>
          <p:nvPr>
            <p:ph idx="1" type="body"/>
          </p:nvPr>
        </p:nvSpPr>
        <p:spPr>
          <a:xfrm>
            <a:off x="368550" y="1094525"/>
            <a:ext cx="6636000" cy="3562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2000">
                <a:solidFill>
                  <a:srgbClr val="61C4EB"/>
                </a:solidFill>
              </a:rPr>
              <a:t>fill_circle</a:t>
            </a:r>
            <a:r>
              <a:rPr lang="en" sz="2000"/>
              <a:t>(</a:t>
            </a:r>
            <a:r>
              <a:rPr lang="en" sz="2000">
                <a:solidFill>
                  <a:srgbClr val="FF0000"/>
                </a:solidFill>
              </a:rPr>
              <a:t>x</a:t>
            </a:r>
            <a:r>
              <a:rPr lang="en" sz="2000"/>
              <a:t>, </a:t>
            </a:r>
            <a:r>
              <a:rPr lang="en" sz="2000">
                <a:solidFill>
                  <a:srgbClr val="0000FF"/>
                </a:solidFill>
              </a:rPr>
              <a:t>y</a:t>
            </a:r>
            <a:r>
              <a:rPr lang="en" sz="2000"/>
              <a:t>, </a:t>
            </a:r>
            <a:r>
              <a:rPr lang="en" sz="2000">
                <a:solidFill>
                  <a:srgbClr val="FF9900"/>
                </a:solidFill>
              </a:rPr>
              <a:t>diameter</a:t>
            </a:r>
            <a:r>
              <a:rPr lang="en" sz="2000"/>
              <a:t>)</a:t>
            </a:r>
            <a:endParaRPr sz="2000"/>
          </a:p>
          <a:p>
            <a:pPr indent="0" lvl="0" marL="914400" rtl="0" algn="l">
              <a:lnSpc>
                <a:spcPct val="115000"/>
              </a:lnSpc>
              <a:spcBef>
                <a:spcPts val="1600"/>
              </a:spcBef>
              <a:spcAft>
                <a:spcPts val="0"/>
              </a:spcAft>
              <a:buNone/>
            </a:pPr>
            <a:r>
              <a:rPr b="1" lang="en" sz="1600">
                <a:solidFill>
                  <a:srgbClr val="FF0000"/>
                </a:solidFill>
              </a:rPr>
              <a:t>x</a:t>
            </a:r>
            <a:r>
              <a:rPr lang="en" sz="1600">
                <a:solidFill>
                  <a:srgbClr val="FF9900"/>
                </a:solidFill>
              </a:rPr>
              <a:t> </a:t>
            </a:r>
            <a:r>
              <a:rPr lang="en" sz="1600"/>
              <a:t>: x-coordinate of the </a:t>
            </a:r>
            <a:r>
              <a:rPr b="1" lang="en" sz="1600"/>
              <a:t>centre </a:t>
            </a:r>
            <a:r>
              <a:rPr lang="en" sz="1600"/>
              <a:t>of the ellipse</a:t>
            </a:r>
            <a:br>
              <a:rPr lang="en" sz="1600"/>
            </a:br>
            <a:r>
              <a:rPr b="1" lang="en" sz="1600">
                <a:solidFill>
                  <a:srgbClr val="0000FF"/>
                </a:solidFill>
              </a:rPr>
              <a:t>y</a:t>
            </a:r>
            <a:r>
              <a:rPr lang="en" sz="1600">
                <a:solidFill>
                  <a:srgbClr val="FF9900"/>
                </a:solidFill>
              </a:rPr>
              <a:t> </a:t>
            </a:r>
            <a:r>
              <a:rPr lang="en" sz="1600"/>
              <a:t>: y-coordinate of the </a:t>
            </a:r>
            <a:r>
              <a:rPr b="1" lang="en" sz="1600"/>
              <a:t>centre </a:t>
            </a:r>
            <a:r>
              <a:rPr lang="en" sz="1600"/>
              <a:t>of the ellipse</a:t>
            </a:r>
            <a:br>
              <a:rPr lang="en" sz="1600"/>
            </a:br>
            <a:r>
              <a:rPr b="1" lang="en" sz="1600">
                <a:solidFill>
                  <a:srgbClr val="FF9900"/>
                </a:solidFill>
              </a:rPr>
              <a:t>d</a:t>
            </a:r>
            <a:r>
              <a:rPr lang="en" sz="1600"/>
              <a:t>: diameter of the circle</a:t>
            </a:r>
            <a:endParaRPr sz="1600"/>
          </a:p>
          <a:p>
            <a:pPr indent="0" lvl="0" marL="914400" rtl="0" algn="l">
              <a:lnSpc>
                <a:spcPct val="115000"/>
              </a:lnSpc>
              <a:spcBef>
                <a:spcPts val="1600"/>
              </a:spcBef>
              <a:spcAft>
                <a:spcPts val="0"/>
              </a:spcAft>
              <a:buNone/>
            </a:pPr>
            <a:r>
              <a:t/>
            </a:r>
            <a:endParaRPr sz="1600"/>
          </a:p>
          <a:p>
            <a:pPr indent="0" lvl="0" marL="0" rtl="0" algn="l">
              <a:lnSpc>
                <a:spcPct val="115000"/>
              </a:lnSpc>
              <a:spcBef>
                <a:spcPts val="1600"/>
              </a:spcBef>
              <a:spcAft>
                <a:spcPts val="0"/>
              </a:spcAft>
              <a:buNone/>
            </a:pPr>
            <a:br>
              <a:rPr lang="en" sz="1600"/>
            </a:br>
            <a:endParaRPr sz="1600"/>
          </a:p>
          <a:p>
            <a:pPr indent="0" lvl="0" marL="0" rtl="0" algn="l">
              <a:spcBef>
                <a:spcPts val="1600"/>
              </a:spcBef>
              <a:spcAft>
                <a:spcPts val="1600"/>
              </a:spcAft>
              <a:buNone/>
            </a:pPr>
            <a:r>
              <a:t/>
            </a:r>
            <a:endParaRPr sz="1600"/>
          </a:p>
        </p:txBody>
      </p:sp>
      <p:sp>
        <p:nvSpPr>
          <p:cNvPr id="443" name="Google Shape;443;p80"/>
          <p:cNvSpPr/>
          <p:nvPr/>
        </p:nvSpPr>
        <p:spPr>
          <a:xfrm>
            <a:off x="6376150" y="2571750"/>
            <a:ext cx="2229000" cy="1992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80"/>
          <p:cNvSpPr txBox="1"/>
          <p:nvPr/>
        </p:nvSpPr>
        <p:spPr>
          <a:xfrm>
            <a:off x="7556961" y="3130773"/>
            <a:ext cx="1048200" cy="2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urier New"/>
                <a:ea typeface="Courier New"/>
                <a:cs typeface="Courier New"/>
                <a:sym typeface="Courier New"/>
              </a:rPr>
              <a:t>(x,y)</a:t>
            </a:r>
            <a:endParaRPr>
              <a:latin typeface="Source Code Pro"/>
              <a:ea typeface="Source Code Pro"/>
              <a:cs typeface="Source Code Pro"/>
              <a:sym typeface="Source Code Pro"/>
            </a:endParaRPr>
          </a:p>
        </p:txBody>
      </p:sp>
      <p:grpSp>
        <p:nvGrpSpPr>
          <p:cNvPr id="445" name="Google Shape;445;p80"/>
          <p:cNvGrpSpPr/>
          <p:nvPr/>
        </p:nvGrpSpPr>
        <p:grpSpPr>
          <a:xfrm>
            <a:off x="6369852" y="3563271"/>
            <a:ext cx="2251600" cy="0"/>
            <a:chOff x="6204025" y="4791475"/>
            <a:chExt cx="2251600" cy="0"/>
          </a:xfrm>
        </p:grpSpPr>
        <p:cxnSp>
          <p:nvCxnSpPr>
            <p:cNvPr id="446" name="Google Shape;446;p80"/>
            <p:cNvCxnSpPr/>
            <p:nvPr/>
          </p:nvCxnSpPr>
          <p:spPr>
            <a:xfrm>
              <a:off x="6226625" y="4791475"/>
              <a:ext cx="2229000" cy="0"/>
            </a:xfrm>
            <a:prstGeom prst="straightConnector1">
              <a:avLst/>
            </a:prstGeom>
            <a:noFill/>
            <a:ln cap="flat" cmpd="sng" w="9525">
              <a:solidFill>
                <a:schemeClr val="dk2"/>
              </a:solidFill>
              <a:prstDash val="solid"/>
              <a:round/>
              <a:headEnd len="med" w="med" type="none"/>
              <a:tailEnd len="med" w="med" type="triangle"/>
            </a:ln>
          </p:spPr>
        </p:cxnSp>
        <p:cxnSp>
          <p:nvCxnSpPr>
            <p:cNvPr id="447" name="Google Shape;447;p80"/>
            <p:cNvCxnSpPr/>
            <p:nvPr/>
          </p:nvCxnSpPr>
          <p:spPr>
            <a:xfrm rot="10800000">
              <a:off x="6204025" y="4791475"/>
              <a:ext cx="2229000" cy="0"/>
            </a:xfrm>
            <a:prstGeom prst="straightConnector1">
              <a:avLst/>
            </a:prstGeom>
            <a:noFill/>
            <a:ln cap="flat" cmpd="sng" w="9525">
              <a:solidFill>
                <a:schemeClr val="dk2"/>
              </a:solidFill>
              <a:prstDash val="solid"/>
              <a:round/>
              <a:headEnd len="med" w="med" type="none"/>
              <a:tailEnd len="med" w="med" type="triangle"/>
            </a:ln>
          </p:spPr>
        </p:cxnSp>
      </p:grpSp>
      <p:sp>
        <p:nvSpPr>
          <p:cNvPr id="448" name="Google Shape;448;p80"/>
          <p:cNvSpPr txBox="1"/>
          <p:nvPr/>
        </p:nvSpPr>
        <p:spPr>
          <a:xfrm>
            <a:off x="7093259" y="3563271"/>
            <a:ext cx="1119000" cy="5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Courier New"/>
                <a:ea typeface="Courier New"/>
                <a:cs typeface="Courier New"/>
                <a:sym typeface="Courier New"/>
              </a:rPr>
              <a:t>Diameter</a:t>
            </a:r>
            <a:endParaRPr sz="1200">
              <a:latin typeface="Courier New"/>
              <a:ea typeface="Courier New"/>
              <a:cs typeface="Courier New"/>
              <a:sym typeface="Courier New"/>
            </a:endParaRPr>
          </a:p>
        </p:txBody>
      </p:sp>
      <p:sp>
        <p:nvSpPr>
          <p:cNvPr id="449" name="Google Shape;449;p80"/>
          <p:cNvSpPr/>
          <p:nvPr/>
        </p:nvSpPr>
        <p:spPr>
          <a:xfrm>
            <a:off x="7420792" y="3462917"/>
            <a:ext cx="143400" cy="151800"/>
          </a:xfrm>
          <a:prstGeom prst="flowChartConnector">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81"/>
          <p:cNvSpPr txBox="1"/>
          <p:nvPr>
            <p:ph type="title"/>
          </p:nvPr>
        </p:nvSpPr>
        <p:spPr>
          <a:xfrm>
            <a:off x="311700" y="292850"/>
            <a:ext cx="8520600" cy="801000"/>
          </a:xfrm>
          <a:prstGeom prst="rect">
            <a:avLst/>
          </a:prstGeom>
          <a:solidFill>
            <a:srgbClr val="FFF2CC"/>
          </a:solidFill>
        </p:spPr>
        <p:txBody>
          <a:bodyPr anchorCtr="0" anchor="t" bIns="91425" lIns="91425" spcFirstLastPara="1" rIns="91425" wrap="square" tIns="91425">
            <a:noAutofit/>
          </a:bodyPr>
          <a:lstStyle/>
          <a:p>
            <a:pPr indent="0" lvl="0" marL="0" rtl="0" algn="l">
              <a:spcBef>
                <a:spcPts val="0"/>
              </a:spcBef>
              <a:spcAft>
                <a:spcPts val="0"/>
              </a:spcAft>
              <a:buNone/>
            </a:pPr>
            <a:r>
              <a:rPr lang="en"/>
              <a:t>Quick Question #1</a:t>
            </a:r>
            <a:endParaRPr/>
          </a:p>
        </p:txBody>
      </p:sp>
      <p:sp>
        <p:nvSpPr>
          <p:cNvPr id="455" name="Google Shape;455;p81"/>
          <p:cNvSpPr txBox="1"/>
          <p:nvPr>
            <p:ph idx="1" type="body"/>
          </p:nvPr>
        </p:nvSpPr>
        <p:spPr>
          <a:xfrm>
            <a:off x="311700" y="1228675"/>
            <a:ext cx="42603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What values of </a:t>
            </a:r>
            <a:r>
              <a:rPr b="1" lang="en" sz="1600">
                <a:solidFill>
                  <a:srgbClr val="FF0000"/>
                </a:solidFill>
              </a:rPr>
              <a:t>x</a:t>
            </a:r>
            <a:r>
              <a:rPr lang="en" sz="1600"/>
              <a:t>, </a:t>
            </a:r>
            <a:r>
              <a:rPr b="1" lang="en" sz="1600">
                <a:solidFill>
                  <a:srgbClr val="0000FF"/>
                </a:solidFill>
              </a:rPr>
              <a:t>y</a:t>
            </a:r>
            <a:r>
              <a:rPr lang="en" sz="1600"/>
              <a:t> and </a:t>
            </a:r>
            <a:r>
              <a:rPr b="1" lang="en" sz="1600">
                <a:solidFill>
                  <a:srgbClr val="FF9900"/>
                </a:solidFill>
              </a:rPr>
              <a:t>d</a:t>
            </a:r>
            <a:r>
              <a:rPr lang="en" sz="1600"/>
              <a:t> gives a circle: </a:t>
            </a:r>
            <a:endParaRPr sz="1600"/>
          </a:p>
          <a:p>
            <a:pPr indent="-330200" lvl="0" marL="457200" rtl="0" algn="l">
              <a:spcBef>
                <a:spcPts val="1600"/>
              </a:spcBef>
              <a:spcAft>
                <a:spcPts val="0"/>
              </a:spcAft>
              <a:buSzPts val="1600"/>
              <a:buChar char="●"/>
            </a:pPr>
            <a:r>
              <a:rPr lang="en" sz="1600"/>
              <a:t>with 50 </a:t>
            </a:r>
            <a:r>
              <a:rPr b="1" lang="en" sz="1600"/>
              <a:t>radius </a:t>
            </a:r>
            <a:r>
              <a:rPr lang="en" sz="1600"/>
              <a:t>and </a:t>
            </a:r>
            <a:br>
              <a:rPr lang="en" sz="1600"/>
            </a:br>
            <a:endParaRPr sz="1600"/>
          </a:p>
          <a:p>
            <a:pPr indent="-330200" lvl="0" marL="457200" rtl="0" algn="l">
              <a:spcBef>
                <a:spcPts val="0"/>
              </a:spcBef>
              <a:spcAft>
                <a:spcPts val="0"/>
              </a:spcAft>
              <a:buSzPts val="1600"/>
              <a:buChar char="●"/>
            </a:pPr>
            <a:r>
              <a:rPr lang="en" sz="1600"/>
              <a:t>has the </a:t>
            </a:r>
            <a:r>
              <a:rPr b="1" lang="en" sz="1600"/>
              <a:t>edges </a:t>
            </a:r>
            <a:r>
              <a:rPr lang="en" sz="1600"/>
              <a:t>of the circle touch the </a:t>
            </a:r>
            <a:r>
              <a:rPr b="1" lang="en" sz="1600"/>
              <a:t>top left</a:t>
            </a:r>
            <a:r>
              <a:rPr lang="en" sz="1600"/>
              <a:t> corner of the screen? </a:t>
            </a:r>
            <a:br>
              <a:rPr lang="en" sz="1600"/>
            </a:br>
            <a:endParaRPr sz="1600"/>
          </a:p>
          <a:p>
            <a:pPr indent="0" lvl="0" marL="0" rtl="0" algn="l">
              <a:spcBef>
                <a:spcPts val="1600"/>
              </a:spcBef>
              <a:spcAft>
                <a:spcPts val="1600"/>
              </a:spcAft>
              <a:buNone/>
            </a:pPr>
            <a:r>
              <a:rPr lang="en" sz="1600"/>
              <a:t>	</a:t>
            </a:r>
            <a:r>
              <a:rPr lang="en" sz="1600">
                <a:solidFill>
                  <a:srgbClr val="61C4EB"/>
                </a:solidFill>
              </a:rPr>
              <a:t>fill_circle</a:t>
            </a:r>
            <a:r>
              <a:rPr lang="en" sz="1600"/>
              <a:t>(</a:t>
            </a:r>
            <a:r>
              <a:rPr b="1" lang="en" sz="1600">
                <a:solidFill>
                  <a:srgbClr val="FF0000"/>
                </a:solidFill>
              </a:rPr>
              <a:t>x</a:t>
            </a:r>
            <a:r>
              <a:rPr lang="en" sz="1600"/>
              <a:t>, </a:t>
            </a:r>
            <a:r>
              <a:rPr b="1" lang="en" sz="1600">
                <a:solidFill>
                  <a:srgbClr val="0000FF"/>
                </a:solidFill>
              </a:rPr>
              <a:t>y</a:t>
            </a:r>
            <a:r>
              <a:rPr lang="en" sz="1600"/>
              <a:t>, </a:t>
            </a:r>
            <a:r>
              <a:rPr b="1" lang="en" sz="1600">
                <a:solidFill>
                  <a:srgbClr val="FF9900"/>
                </a:solidFill>
              </a:rPr>
              <a:t>d</a:t>
            </a:r>
            <a:r>
              <a:rPr lang="en" sz="1600"/>
              <a:t>)</a:t>
            </a:r>
            <a:endParaRPr sz="1600"/>
          </a:p>
        </p:txBody>
      </p:sp>
      <p:grpSp>
        <p:nvGrpSpPr>
          <p:cNvPr id="456" name="Google Shape;456;p81"/>
          <p:cNvGrpSpPr/>
          <p:nvPr/>
        </p:nvGrpSpPr>
        <p:grpSpPr>
          <a:xfrm>
            <a:off x="7339475" y="314250"/>
            <a:ext cx="1456500" cy="755700"/>
            <a:chOff x="7339475" y="314250"/>
            <a:chExt cx="1456500" cy="755700"/>
          </a:xfrm>
        </p:grpSpPr>
        <p:sp>
          <p:nvSpPr>
            <p:cNvPr id="457" name="Google Shape;457;p81"/>
            <p:cNvSpPr/>
            <p:nvPr/>
          </p:nvSpPr>
          <p:spPr>
            <a:xfrm>
              <a:off x="7339475" y="314250"/>
              <a:ext cx="1456500" cy="7557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81"/>
            <p:cNvSpPr txBox="1"/>
            <p:nvPr/>
          </p:nvSpPr>
          <p:spPr>
            <a:xfrm>
              <a:off x="7472500" y="445750"/>
              <a:ext cx="5661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Source Code Pro"/>
                  <a:ea typeface="Source Code Pro"/>
                  <a:cs typeface="Source Code Pro"/>
                  <a:sym typeface="Source Code Pro"/>
                </a:rPr>
                <a:t>10</a:t>
              </a:r>
              <a:endParaRPr sz="2300">
                <a:latin typeface="Source Code Pro"/>
                <a:ea typeface="Source Code Pro"/>
                <a:cs typeface="Source Code Pro"/>
                <a:sym typeface="Source Code Pro"/>
              </a:endParaRPr>
            </a:p>
          </p:txBody>
        </p:sp>
        <p:pic>
          <p:nvPicPr>
            <p:cNvPr id="459" name="Google Shape;459;p81"/>
            <p:cNvPicPr preferRelativeResize="0"/>
            <p:nvPr/>
          </p:nvPicPr>
          <p:blipFill>
            <a:blip r:embed="rId3">
              <a:alphaModFix/>
            </a:blip>
            <a:stretch>
              <a:fillRect/>
            </a:stretch>
          </p:blipFill>
          <p:spPr>
            <a:xfrm>
              <a:off x="8038588" y="441963"/>
              <a:ext cx="566100" cy="500274"/>
            </a:xfrm>
            <a:prstGeom prst="rect">
              <a:avLst/>
            </a:prstGeom>
            <a:noFill/>
            <a:ln>
              <a:noFill/>
            </a:ln>
          </p:spPr>
        </p:pic>
      </p:grpSp>
      <p:sp>
        <p:nvSpPr>
          <p:cNvPr id="460" name="Google Shape;460;p81"/>
          <p:cNvSpPr txBox="1"/>
          <p:nvPr/>
        </p:nvSpPr>
        <p:spPr>
          <a:xfrm>
            <a:off x="180850" y="4644350"/>
            <a:ext cx="43911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Colours not needed</a:t>
            </a:r>
            <a:endParaRPr>
              <a:latin typeface="Source Code Pro"/>
              <a:ea typeface="Source Code Pro"/>
              <a:cs typeface="Source Code Pro"/>
              <a:sym typeface="Source Code Pro"/>
            </a:endParaRPr>
          </a:p>
        </p:txBody>
      </p:sp>
      <p:pic>
        <p:nvPicPr>
          <p:cNvPr id="461" name="Google Shape;461;p81"/>
          <p:cNvPicPr preferRelativeResize="0"/>
          <p:nvPr/>
        </p:nvPicPr>
        <p:blipFill>
          <a:blip r:embed="rId4">
            <a:alphaModFix/>
          </a:blip>
          <a:stretch>
            <a:fillRect/>
          </a:stretch>
        </p:blipFill>
        <p:spPr>
          <a:xfrm>
            <a:off x="5334000" y="1246250"/>
            <a:ext cx="3333666" cy="33402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82"/>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Colours</a:t>
            </a:r>
            <a:endParaRPr/>
          </a:p>
        </p:txBody>
      </p:sp>
      <p:sp>
        <p:nvSpPr>
          <p:cNvPr id="467" name="Google Shape;467;p82"/>
          <p:cNvSpPr txBox="1"/>
          <p:nvPr>
            <p:ph idx="1" type="body"/>
          </p:nvPr>
        </p:nvSpPr>
        <p:spPr>
          <a:xfrm>
            <a:off x="311700" y="1093850"/>
            <a:ext cx="4260300" cy="36093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61C4EB"/>
                </a:solidFill>
              </a:rPr>
              <a:t>set_fill</a:t>
            </a:r>
            <a:r>
              <a:rPr lang="en"/>
              <a:t>(</a:t>
            </a:r>
            <a:r>
              <a:rPr lang="en">
                <a:solidFill>
                  <a:srgbClr val="FF0000"/>
                </a:solidFill>
              </a:rPr>
              <a:t>r</a:t>
            </a:r>
            <a:r>
              <a:rPr lang="en"/>
              <a:t>, </a:t>
            </a:r>
            <a:r>
              <a:rPr lang="en">
                <a:solidFill>
                  <a:srgbClr val="00FF00"/>
                </a:solidFill>
              </a:rPr>
              <a:t>g</a:t>
            </a:r>
            <a:r>
              <a:rPr lang="en"/>
              <a:t>, </a:t>
            </a:r>
            <a:r>
              <a:rPr lang="en">
                <a:solidFill>
                  <a:srgbClr val="0000FF"/>
                </a:solidFill>
              </a:rPr>
              <a:t>b</a:t>
            </a:r>
            <a:r>
              <a:rPr lang="en"/>
              <a:t>) </a:t>
            </a:r>
            <a:endParaRPr/>
          </a:p>
          <a:p>
            <a:pPr indent="0" lvl="0" marL="457200" rtl="0" algn="l">
              <a:spcBef>
                <a:spcPts val="0"/>
              </a:spcBef>
              <a:spcAft>
                <a:spcPts val="0"/>
              </a:spcAft>
              <a:buNone/>
            </a:pPr>
            <a:r>
              <a:t/>
            </a:r>
            <a:endParaRPr/>
          </a:p>
          <a:p>
            <a:pPr indent="0" lvl="0" marL="914400" rtl="0" algn="l">
              <a:spcBef>
                <a:spcPts val="0"/>
              </a:spcBef>
              <a:spcAft>
                <a:spcPts val="0"/>
              </a:spcAft>
              <a:buNone/>
            </a:pPr>
            <a:r>
              <a:rPr b="1" lang="en" sz="1600">
                <a:solidFill>
                  <a:srgbClr val="FF0000"/>
                </a:solidFill>
              </a:rPr>
              <a:t>r</a:t>
            </a:r>
            <a:r>
              <a:rPr lang="en" sz="1600">
                <a:solidFill>
                  <a:srgbClr val="FF9900"/>
                </a:solidFill>
              </a:rPr>
              <a:t> </a:t>
            </a:r>
            <a:r>
              <a:rPr lang="en" sz="1600"/>
              <a:t>: Red amount</a:t>
            </a:r>
            <a:br>
              <a:rPr lang="en" sz="1600"/>
            </a:br>
            <a:r>
              <a:rPr b="1" lang="en" sz="1600">
                <a:solidFill>
                  <a:srgbClr val="00FF00"/>
                </a:solidFill>
              </a:rPr>
              <a:t>g</a:t>
            </a:r>
            <a:r>
              <a:rPr lang="en" sz="1600">
                <a:solidFill>
                  <a:srgbClr val="FF9900"/>
                </a:solidFill>
              </a:rPr>
              <a:t> </a:t>
            </a:r>
            <a:r>
              <a:rPr lang="en" sz="1600"/>
              <a:t>: Green amount</a:t>
            </a:r>
            <a:br>
              <a:rPr lang="en" sz="1600"/>
            </a:br>
            <a:r>
              <a:rPr b="1" lang="en" sz="1600">
                <a:solidFill>
                  <a:srgbClr val="4A86E8"/>
                </a:solidFill>
              </a:rPr>
              <a:t>b</a:t>
            </a:r>
            <a:r>
              <a:rPr lang="en" sz="1600">
                <a:solidFill>
                  <a:srgbClr val="FF9900"/>
                </a:solidFill>
              </a:rPr>
              <a:t> </a:t>
            </a:r>
            <a:r>
              <a:rPr lang="en" sz="1600"/>
              <a:t>: Blue amount</a:t>
            </a:r>
            <a:endParaRPr sz="1600"/>
          </a:p>
          <a:p>
            <a:pPr indent="0" lvl="0" marL="0" rtl="0" algn="l">
              <a:spcBef>
                <a:spcPts val="1600"/>
              </a:spcBef>
              <a:spcAft>
                <a:spcPts val="0"/>
              </a:spcAft>
              <a:buNone/>
            </a:pPr>
            <a:r>
              <a:t/>
            </a:r>
            <a:endParaRPr sz="1600"/>
          </a:p>
          <a:p>
            <a:pPr indent="0" lvl="0" marL="0" rtl="0" algn="l">
              <a:spcBef>
                <a:spcPts val="1600"/>
              </a:spcBef>
              <a:spcAft>
                <a:spcPts val="0"/>
              </a:spcAft>
              <a:buNone/>
            </a:pPr>
            <a:r>
              <a:t/>
            </a:r>
            <a:endParaRPr sz="1600"/>
          </a:p>
          <a:p>
            <a:pPr indent="0" lvl="0" marL="0" rtl="0" algn="l">
              <a:spcBef>
                <a:spcPts val="1600"/>
              </a:spcBef>
              <a:spcAft>
                <a:spcPts val="0"/>
              </a:spcAft>
              <a:buNone/>
            </a:pPr>
            <a:r>
              <a:rPr b="1" lang="en" sz="1600"/>
              <a:t>NOTE</a:t>
            </a:r>
            <a:r>
              <a:rPr lang="en" sz="1600"/>
              <a:t>: All colour amounts must    be between </a:t>
            </a:r>
            <a:r>
              <a:rPr b="1" lang="en" sz="1600"/>
              <a:t>0</a:t>
            </a:r>
            <a:r>
              <a:rPr lang="en" sz="1600"/>
              <a:t> and </a:t>
            </a:r>
            <a:r>
              <a:rPr b="1" lang="en" sz="1600"/>
              <a:t>255</a:t>
            </a:r>
            <a:endParaRPr b="1" sz="1600"/>
          </a:p>
          <a:p>
            <a:pPr indent="0" lvl="0" marL="0" rtl="0" algn="l">
              <a:spcBef>
                <a:spcPts val="1600"/>
              </a:spcBef>
              <a:spcAft>
                <a:spcPts val="1600"/>
              </a:spcAft>
              <a:buNone/>
            </a:pPr>
            <a:r>
              <a:t/>
            </a:r>
            <a:endParaRPr sz="1600"/>
          </a:p>
        </p:txBody>
      </p:sp>
      <p:sp>
        <p:nvSpPr>
          <p:cNvPr id="468" name="Google Shape;468;p82"/>
          <p:cNvSpPr txBox="1"/>
          <p:nvPr>
            <p:ph idx="1" type="body"/>
          </p:nvPr>
        </p:nvSpPr>
        <p:spPr>
          <a:xfrm>
            <a:off x="4572000" y="1093850"/>
            <a:ext cx="4464300" cy="36093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61C4EB"/>
                </a:solidFill>
              </a:rPr>
              <a:t>set_fill</a:t>
            </a:r>
            <a:r>
              <a:rPr lang="en"/>
              <a:t>("</a:t>
            </a:r>
            <a:r>
              <a:rPr lang="en"/>
              <a:t>color"</a:t>
            </a:r>
            <a:r>
              <a:rPr lang="en"/>
              <a:t>) </a:t>
            </a:r>
            <a:endParaRPr/>
          </a:p>
          <a:p>
            <a:pPr indent="0" lvl="0" marL="457200" rtl="0" algn="l">
              <a:spcBef>
                <a:spcPts val="0"/>
              </a:spcBef>
              <a:spcAft>
                <a:spcPts val="0"/>
              </a:spcAft>
              <a:buNone/>
            </a:pPr>
            <a:r>
              <a:t/>
            </a:r>
            <a:endParaRPr/>
          </a:p>
          <a:p>
            <a:pPr indent="0" lvl="0" marL="0" rtl="0" algn="l">
              <a:spcBef>
                <a:spcPts val="0"/>
              </a:spcBef>
              <a:spcAft>
                <a:spcPts val="0"/>
              </a:spcAft>
              <a:buNone/>
            </a:pPr>
            <a:r>
              <a:rPr b="1" lang="en" sz="1600">
                <a:solidFill>
                  <a:srgbClr val="FF0000"/>
                </a:solidFill>
              </a:rPr>
              <a:t>	</a:t>
            </a:r>
            <a:r>
              <a:rPr lang="en" sz="1600"/>
              <a:t>Examples:</a:t>
            </a:r>
            <a:endParaRPr sz="1600"/>
          </a:p>
          <a:p>
            <a:pPr indent="0" lvl="0" marL="0" rtl="0" algn="l">
              <a:spcBef>
                <a:spcPts val="1600"/>
              </a:spcBef>
              <a:spcAft>
                <a:spcPts val="0"/>
              </a:spcAft>
              <a:buNone/>
            </a:pPr>
            <a:r>
              <a:rPr lang="en" sz="1600">
                <a:solidFill>
                  <a:schemeClr val="accent5"/>
                </a:solidFill>
              </a:rPr>
              <a:t>		</a:t>
            </a:r>
            <a:r>
              <a:rPr b="1" lang="en" sz="1600">
                <a:solidFill>
                  <a:schemeClr val="accent5"/>
                </a:solidFill>
              </a:rPr>
              <a:t>Red</a:t>
            </a:r>
            <a:r>
              <a:rPr lang="en" sz="1600"/>
              <a:t>:</a:t>
            </a:r>
            <a:r>
              <a:rPr b="1" lang="en" sz="1600">
                <a:solidFill>
                  <a:schemeClr val="accent5"/>
                </a:solidFill>
              </a:rPr>
              <a:t> </a:t>
            </a:r>
            <a:r>
              <a:rPr lang="en" sz="1600"/>
              <a:t>set_fill(</a:t>
            </a:r>
            <a:r>
              <a:rPr lang="en"/>
              <a:t>"</a:t>
            </a:r>
            <a:r>
              <a:rPr lang="en" sz="1600"/>
              <a:t>red</a:t>
            </a:r>
            <a:r>
              <a:rPr lang="en"/>
              <a:t>"</a:t>
            </a:r>
            <a:r>
              <a:rPr lang="en" sz="1600"/>
              <a:t>)</a:t>
            </a:r>
            <a:endParaRPr sz="1600"/>
          </a:p>
          <a:p>
            <a:pPr indent="0" lvl="0" marL="0" rtl="0" algn="l">
              <a:spcBef>
                <a:spcPts val="1600"/>
              </a:spcBef>
              <a:spcAft>
                <a:spcPts val="0"/>
              </a:spcAft>
              <a:buNone/>
            </a:pPr>
            <a:r>
              <a:rPr lang="en" sz="1600">
                <a:solidFill>
                  <a:srgbClr val="00FF00"/>
                </a:solidFill>
              </a:rPr>
              <a:t>		</a:t>
            </a:r>
            <a:r>
              <a:rPr b="1" lang="en" sz="1600">
                <a:solidFill>
                  <a:srgbClr val="00FF00"/>
                </a:solidFill>
              </a:rPr>
              <a:t>Green</a:t>
            </a:r>
            <a:r>
              <a:rPr lang="en" sz="1600"/>
              <a:t>:</a:t>
            </a:r>
            <a:r>
              <a:rPr b="1" lang="en" sz="1600">
                <a:solidFill>
                  <a:srgbClr val="00FF00"/>
                </a:solidFill>
              </a:rPr>
              <a:t> </a:t>
            </a:r>
            <a:r>
              <a:rPr lang="en" sz="1600"/>
              <a:t>set_fill(</a:t>
            </a:r>
            <a:r>
              <a:rPr lang="en"/>
              <a:t>"</a:t>
            </a:r>
            <a:r>
              <a:rPr lang="en" sz="1600"/>
              <a:t>green</a:t>
            </a:r>
            <a:r>
              <a:rPr lang="en"/>
              <a:t>"</a:t>
            </a:r>
            <a:r>
              <a:rPr lang="en" sz="1600"/>
              <a:t>)</a:t>
            </a:r>
            <a:endParaRPr sz="1600"/>
          </a:p>
          <a:p>
            <a:pPr indent="0" lvl="0" marL="0" rtl="0" algn="l">
              <a:spcBef>
                <a:spcPts val="1600"/>
              </a:spcBef>
              <a:spcAft>
                <a:spcPts val="0"/>
              </a:spcAft>
              <a:buNone/>
            </a:pPr>
            <a:r>
              <a:rPr lang="en" sz="1600"/>
              <a:t>		</a:t>
            </a:r>
            <a:r>
              <a:rPr b="1" lang="en" sz="1600">
                <a:solidFill>
                  <a:srgbClr val="4A86E8"/>
                </a:solidFill>
              </a:rPr>
              <a:t>Blue</a:t>
            </a:r>
            <a:r>
              <a:rPr lang="en" sz="1600"/>
              <a:t>:</a:t>
            </a:r>
            <a:r>
              <a:rPr b="1" lang="en" sz="1600">
                <a:solidFill>
                  <a:srgbClr val="4A86E8"/>
                </a:solidFill>
              </a:rPr>
              <a:t> </a:t>
            </a:r>
            <a:r>
              <a:rPr lang="en" sz="1600"/>
              <a:t>set_fill(</a:t>
            </a:r>
            <a:r>
              <a:rPr lang="en"/>
              <a:t>"</a:t>
            </a:r>
            <a:r>
              <a:rPr lang="en" sz="1600"/>
              <a:t>blue</a:t>
            </a:r>
            <a:r>
              <a:rPr lang="en"/>
              <a:t>"</a:t>
            </a:r>
            <a:r>
              <a:rPr lang="en" sz="1600"/>
              <a:t>)</a:t>
            </a:r>
            <a:endParaRPr sz="1600"/>
          </a:p>
          <a:p>
            <a:pPr indent="0" lvl="0" marL="0" rtl="0" algn="l">
              <a:spcBef>
                <a:spcPts val="1600"/>
              </a:spcBef>
              <a:spcAft>
                <a:spcPts val="0"/>
              </a:spcAft>
              <a:buNone/>
            </a:pPr>
            <a:r>
              <a:rPr b="1" lang="en" sz="1600"/>
              <a:t>NOTE</a:t>
            </a:r>
            <a:r>
              <a:rPr lang="en" sz="1600"/>
              <a:t>: Name of color must have double </a:t>
            </a:r>
            <a:r>
              <a:rPr lang="en" sz="1600"/>
              <a:t>quot</a:t>
            </a:r>
            <a:r>
              <a:rPr lang="en" sz="1600"/>
              <a:t>es around it (this is because it is a </a:t>
            </a:r>
            <a:r>
              <a:rPr i="1" lang="en" sz="1600"/>
              <a:t>string</a:t>
            </a:r>
            <a:r>
              <a:rPr lang="en" sz="1600"/>
              <a:t>, we will learn more about that later!)</a:t>
            </a:r>
            <a:endParaRPr sz="1600"/>
          </a:p>
          <a:p>
            <a:pPr indent="0" lvl="0" marL="0" rtl="0" algn="l">
              <a:spcBef>
                <a:spcPts val="1600"/>
              </a:spcBef>
              <a:spcAft>
                <a:spcPts val="1600"/>
              </a:spcAft>
              <a:buNone/>
            </a:pPr>
            <a:r>
              <a:t/>
            </a:r>
            <a:endParaRPr sz="1600"/>
          </a:p>
        </p:txBody>
      </p:sp>
      <p:sp>
        <p:nvSpPr>
          <p:cNvPr id="469" name="Google Shape;469;p82"/>
          <p:cNvSpPr txBox="1"/>
          <p:nvPr>
            <p:ph type="title"/>
          </p:nvPr>
        </p:nvSpPr>
        <p:spPr>
          <a:xfrm>
            <a:off x="3919650" y="2171250"/>
            <a:ext cx="771900" cy="801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200"/>
              <a:buNone/>
            </a:pPr>
            <a:r>
              <a:rPr lang="en" sz="3500"/>
              <a:t>OR</a:t>
            </a:r>
            <a:endParaRPr sz="35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83"/>
          <p:cNvSpPr txBox="1"/>
          <p:nvPr>
            <p:ph idx="1" type="body"/>
          </p:nvPr>
        </p:nvSpPr>
        <p:spPr>
          <a:xfrm>
            <a:off x="311700" y="1093850"/>
            <a:ext cx="4260300" cy="36093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61C4EB"/>
                </a:solidFill>
              </a:rPr>
              <a:t>background</a:t>
            </a:r>
            <a:r>
              <a:rPr lang="en"/>
              <a:t>(</a:t>
            </a:r>
            <a:r>
              <a:rPr lang="en">
                <a:solidFill>
                  <a:srgbClr val="FF0000"/>
                </a:solidFill>
              </a:rPr>
              <a:t>r</a:t>
            </a:r>
            <a:r>
              <a:rPr lang="en"/>
              <a:t>, </a:t>
            </a:r>
            <a:r>
              <a:rPr lang="en">
                <a:solidFill>
                  <a:srgbClr val="00FF00"/>
                </a:solidFill>
              </a:rPr>
              <a:t>g</a:t>
            </a:r>
            <a:r>
              <a:rPr lang="en"/>
              <a:t>, </a:t>
            </a:r>
            <a:r>
              <a:rPr lang="en">
                <a:solidFill>
                  <a:srgbClr val="0000FF"/>
                </a:solidFill>
              </a:rPr>
              <a:t>b</a:t>
            </a:r>
            <a:r>
              <a:rPr lang="en"/>
              <a:t>) </a:t>
            </a:r>
            <a:endParaRPr/>
          </a:p>
          <a:p>
            <a:pPr indent="0" lvl="0" marL="457200" rtl="0" algn="l">
              <a:spcBef>
                <a:spcPts val="0"/>
              </a:spcBef>
              <a:spcAft>
                <a:spcPts val="0"/>
              </a:spcAft>
              <a:buNone/>
            </a:pPr>
            <a:r>
              <a:t/>
            </a:r>
            <a:endParaRPr/>
          </a:p>
          <a:p>
            <a:pPr indent="0" lvl="0" marL="914400" rtl="0" algn="l">
              <a:spcBef>
                <a:spcPts val="0"/>
              </a:spcBef>
              <a:spcAft>
                <a:spcPts val="0"/>
              </a:spcAft>
              <a:buNone/>
            </a:pPr>
            <a:r>
              <a:rPr b="1" lang="en" sz="1600">
                <a:solidFill>
                  <a:srgbClr val="FF0000"/>
                </a:solidFill>
              </a:rPr>
              <a:t>r</a:t>
            </a:r>
            <a:r>
              <a:rPr lang="en" sz="1600">
                <a:solidFill>
                  <a:srgbClr val="FF9900"/>
                </a:solidFill>
              </a:rPr>
              <a:t> </a:t>
            </a:r>
            <a:r>
              <a:rPr lang="en" sz="1600"/>
              <a:t>: Red amount</a:t>
            </a:r>
            <a:br>
              <a:rPr lang="en" sz="1600"/>
            </a:br>
            <a:r>
              <a:rPr b="1" lang="en" sz="1600">
                <a:solidFill>
                  <a:srgbClr val="00FF00"/>
                </a:solidFill>
              </a:rPr>
              <a:t>g</a:t>
            </a:r>
            <a:r>
              <a:rPr lang="en" sz="1600">
                <a:solidFill>
                  <a:srgbClr val="FF9900"/>
                </a:solidFill>
              </a:rPr>
              <a:t> </a:t>
            </a:r>
            <a:r>
              <a:rPr lang="en" sz="1600"/>
              <a:t>: Green amount</a:t>
            </a:r>
            <a:br>
              <a:rPr lang="en" sz="1600"/>
            </a:br>
            <a:r>
              <a:rPr b="1" lang="en" sz="1600">
                <a:solidFill>
                  <a:srgbClr val="4A86E8"/>
                </a:solidFill>
              </a:rPr>
              <a:t>b</a:t>
            </a:r>
            <a:r>
              <a:rPr lang="en" sz="1600">
                <a:solidFill>
                  <a:srgbClr val="FF9900"/>
                </a:solidFill>
              </a:rPr>
              <a:t> </a:t>
            </a:r>
            <a:r>
              <a:rPr lang="en" sz="1600"/>
              <a:t>: Blue amount</a:t>
            </a:r>
            <a:endParaRPr sz="1600"/>
          </a:p>
          <a:p>
            <a:pPr indent="0" lvl="0" marL="0" rtl="0" algn="l">
              <a:spcBef>
                <a:spcPts val="1600"/>
              </a:spcBef>
              <a:spcAft>
                <a:spcPts val="0"/>
              </a:spcAft>
              <a:buNone/>
            </a:pPr>
            <a:r>
              <a:t/>
            </a:r>
            <a:endParaRPr sz="1600"/>
          </a:p>
          <a:p>
            <a:pPr indent="0" lvl="0" marL="0" rtl="0" algn="l">
              <a:spcBef>
                <a:spcPts val="1600"/>
              </a:spcBef>
              <a:spcAft>
                <a:spcPts val="0"/>
              </a:spcAft>
              <a:buNone/>
            </a:pPr>
            <a:r>
              <a:t/>
            </a:r>
            <a:endParaRPr sz="1600"/>
          </a:p>
          <a:p>
            <a:pPr indent="0" lvl="0" marL="0" rtl="0" algn="l">
              <a:spcBef>
                <a:spcPts val="1600"/>
              </a:spcBef>
              <a:spcAft>
                <a:spcPts val="0"/>
              </a:spcAft>
              <a:buNone/>
            </a:pPr>
            <a:r>
              <a:rPr b="1" lang="en" sz="1600"/>
              <a:t>NOTE</a:t>
            </a:r>
            <a:r>
              <a:rPr lang="en" sz="1600"/>
              <a:t>: All colour amounts must    be between </a:t>
            </a:r>
            <a:r>
              <a:rPr b="1" lang="en" sz="1600"/>
              <a:t>0</a:t>
            </a:r>
            <a:r>
              <a:rPr lang="en" sz="1600"/>
              <a:t> and </a:t>
            </a:r>
            <a:r>
              <a:rPr b="1" lang="en" sz="1600"/>
              <a:t>255</a:t>
            </a:r>
            <a:endParaRPr b="1" sz="1600"/>
          </a:p>
          <a:p>
            <a:pPr indent="0" lvl="0" marL="0" rtl="0" algn="l">
              <a:spcBef>
                <a:spcPts val="1600"/>
              </a:spcBef>
              <a:spcAft>
                <a:spcPts val="1600"/>
              </a:spcAft>
              <a:buNone/>
            </a:pPr>
            <a:r>
              <a:t/>
            </a:r>
            <a:endParaRPr sz="1600"/>
          </a:p>
        </p:txBody>
      </p:sp>
      <p:sp>
        <p:nvSpPr>
          <p:cNvPr id="475" name="Google Shape;475;p83"/>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Background</a:t>
            </a:r>
            <a:endParaRPr/>
          </a:p>
        </p:txBody>
      </p:sp>
      <p:sp>
        <p:nvSpPr>
          <p:cNvPr id="476" name="Google Shape;476;p83"/>
          <p:cNvSpPr txBox="1"/>
          <p:nvPr>
            <p:ph idx="1" type="body"/>
          </p:nvPr>
        </p:nvSpPr>
        <p:spPr>
          <a:xfrm>
            <a:off x="4572000" y="1093850"/>
            <a:ext cx="4464300" cy="36093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61C4EB"/>
                </a:solidFill>
              </a:rPr>
              <a:t>background</a:t>
            </a:r>
            <a:r>
              <a:rPr lang="en"/>
              <a:t>(</a:t>
            </a:r>
            <a:r>
              <a:rPr lang="en">
                <a:solidFill>
                  <a:schemeClr val="accent4"/>
                </a:solidFill>
              </a:rPr>
              <a:t>"color"</a:t>
            </a:r>
            <a:r>
              <a:rPr lang="en"/>
              <a:t>) </a:t>
            </a:r>
            <a:endParaRPr/>
          </a:p>
          <a:p>
            <a:pPr indent="0" lvl="0" marL="457200" rtl="0" algn="l">
              <a:spcBef>
                <a:spcPts val="0"/>
              </a:spcBef>
              <a:spcAft>
                <a:spcPts val="0"/>
              </a:spcAft>
              <a:buNone/>
            </a:pPr>
            <a:r>
              <a:t/>
            </a:r>
            <a:endParaRPr/>
          </a:p>
          <a:p>
            <a:pPr indent="0" lvl="0" marL="0" rtl="0" algn="l">
              <a:spcBef>
                <a:spcPts val="0"/>
              </a:spcBef>
              <a:spcAft>
                <a:spcPts val="0"/>
              </a:spcAft>
              <a:buNone/>
            </a:pPr>
            <a:r>
              <a:rPr b="1" lang="en" sz="1600">
                <a:solidFill>
                  <a:srgbClr val="FF0000"/>
                </a:solidFill>
              </a:rPr>
              <a:t>	</a:t>
            </a:r>
            <a:r>
              <a:rPr lang="en" sz="1600"/>
              <a:t>Examples:</a:t>
            </a:r>
            <a:endParaRPr sz="1600"/>
          </a:p>
          <a:p>
            <a:pPr indent="0" lvl="0" marL="0" rtl="0" algn="l">
              <a:spcBef>
                <a:spcPts val="1600"/>
              </a:spcBef>
              <a:spcAft>
                <a:spcPts val="0"/>
              </a:spcAft>
              <a:buNone/>
            </a:pPr>
            <a:r>
              <a:rPr lang="en" sz="1600">
                <a:solidFill>
                  <a:schemeClr val="accent5"/>
                </a:solidFill>
              </a:rPr>
              <a:t>		</a:t>
            </a:r>
            <a:r>
              <a:rPr b="1" lang="en" sz="1600">
                <a:solidFill>
                  <a:schemeClr val="accent5"/>
                </a:solidFill>
              </a:rPr>
              <a:t>Red</a:t>
            </a:r>
            <a:r>
              <a:rPr lang="en" sz="1600"/>
              <a:t>:</a:t>
            </a:r>
            <a:r>
              <a:rPr b="1" lang="en" sz="1600">
                <a:solidFill>
                  <a:schemeClr val="accent5"/>
                </a:solidFill>
              </a:rPr>
              <a:t> </a:t>
            </a:r>
            <a:r>
              <a:rPr lang="en" sz="1600">
                <a:solidFill>
                  <a:srgbClr val="61C4EB"/>
                </a:solidFill>
              </a:rPr>
              <a:t>background</a:t>
            </a:r>
            <a:r>
              <a:rPr lang="en" sz="1600"/>
              <a:t>(</a:t>
            </a:r>
            <a:r>
              <a:rPr lang="en">
                <a:solidFill>
                  <a:schemeClr val="accent4"/>
                </a:solidFill>
              </a:rPr>
              <a:t>"</a:t>
            </a:r>
            <a:r>
              <a:rPr lang="en" sz="1600">
                <a:solidFill>
                  <a:schemeClr val="accent4"/>
                </a:solidFill>
              </a:rPr>
              <a:t>red</a:t>
            </a:r>
            <a:r>
              <a:rPr lang="en">
                <a:solidFill>
                  <a:schemeClr val="accent4"/>
                </a:solidFill>
              </a:rPr>
              <a:t>"</a:t>
            </a:r>
            <a:r>
              <a:rPr lang="en" sz="1600"/>
              <a:t>)</a:t>
            </a:r>
            <a:endParaRPr sz="1600"/>
          </a:p>
          <a:p>
            <a:pPr indent="0" lvl="0" marL="0" rtl="0" algn="l">
              <a:spcBef>
                <a:spcPts val="1600"/>
              </a:spcBef>
              <a:spcAft>
                <a:spcPts val="0"/>
              </a:spcAft>
              <a:buNone/>
            </a:pPr>
            <a:r>
              <a:rPr lang="en" sz="1600">
                <a:solidFill>
                  <a:srgbClr val="00FF00"/>
                </a:solidFill>
              </a:rPr>
              <a:t>		</a:t>
            </a:r>
            <a:r>
              <a:rPr b="1" lang="en" sz="1600">
                <a:solidFill>
                  <a:srgbClr val="00FF00"/>
                </a:solidFill>
              </a:rPr>
              <a:t>Green</a:t>
            </a:r>
            <a:r>
              <a:rPr lang="en" sz="1600"/>
              <a:t>:</a:t>
            </a:r>
            <a:r>
              <a:rPr b="1" lang="en" sz="1600">
                <a:solidFill>
                  <a:srgbClr val="00FF00"/>
                </a:solidFill>
              </a:rPr>
              <a:t> </a:t>
            </a:r>
            <a:r>
              <a:rPr lang="en" sz="1600">
                <a:solidFill>
                  <a:srgbClr val="61C4EB"/>
                </a:solidFill>
              </a:rPr>
              <a:t>background</a:t>
            </a:r>
            <a:r>
              <a:rPr lang="en" sz="1600"/>
              <a:t>(</a:t>
            </a:r>
            <a:r>
              <a:rPr lang="en">
                <a:solidFill>
                  <a:schemeClr val="accent4"/>
                </a:solidFill>
              </a:rPr>
              <a:t>"</a:t>
            </a:r>
            <a:r>
              <a:rPr lang="en" sz="1600">
                <a:solidFill>
                  <a:schemeClr val="accent4"/>
                </a:solidFill>
              </a:rPr>
              <a:t>green</a:t>
            </a:r>
            <a:r>
              <a:rPr lang="en">
                <a:solidFill>
                  <a:schemeClr val="accent4"/>
                </a:solidFill>
              </a:rPr>
              <a:t>"</a:t>
            </a:r>
            <a:r>
              <a:rPr lang="en" sz="1600"/>
              <a:t>)</a:t>
            </a:r>
            <a:endParaRPr sz="1600"/>
          </a:p>
          <a:p>
            <a:pPr indent="0" lvl="0" marL="0" rtl="0" algn="l">
              <a:spcBef>
                <a:spcPts val="1600"/>
              </a:spcBef>
              <a:spcAft>
                <a:spcPts val="0"/>
              </a:spcAft>
              <a:buNone/>
            </a:pPr>
            <a:r>
              <a:rPr lang="en" sz="1600"/>
              <a:t>		</a:t>
            </a:r>
            <a:r>
              <a:rPr b="1" lang="en" sz="1600">
                <a:solidFill>
                  <a:srgbClr val="4A86E8"/>
                </a:solidFill>
              </a:rPr>
              <a:t>Blue</a:t>
            </a:r>
            <a:r>
              <a:rPr lang="en" sz="1600"/>
              <a:t>:</a:t>
            </a:r>
            <a:r>
              <a:rPr b="1" lang="en" sz="1600">
                <a:solidFill>
                  <a:srgbClr val="4A86E8"/>
                </a:solidFill>
              </a:rPr>
              <a:t> </a:t>
            </a:r>
            <a:r>
              <a:rPr lang="en" sz="1600">
                <a:solidFill>
                  <a:srgbClr val="61C4EB"/>
                </a:solidFill>
              </a:rPr>
              <a:t>background</a:t>
            </a:r>
            <a:r>
              <a:rPr lang="en" sz="1600"/>
              <a:t>(</a:t>
            </a:r>
            <a:r>
              <a:rPr lang="en">
                <a:solidFill>
                  <a:schemeClr val="accent4"/>
                </a:solidFill>
              </a:rPr>
              <a:t>"</a:t>
            </a:r>
            <a:r>
              <a:rPr lang="en" sz="1600">
                <a:solidFill>
                  <a:schemeClr val="accent4"/>
                </a:solidFill>
              </a:rPr>
              <a:t>blue</a:t>
            </a:r>
            <a:r>
              <a:rPr lang="en">
                <a:solidFill>
                  <a:schemeClr val="accent4"/>
                </a:solidFill>
              </a:rPr>
              <a:t>"</a:t>
            </a:r>
            <a:r>
              <a:rPr lang="en" sz="1600"/>
              <a:t>)</a:t>
            </a:r>
            <a:endParaRPr sz="1600"/>
          </a:p>
          <a:p>
            <a:pPr indent="0" lvl="0" marL="0" rtl="0" algn="l">
              <a:spcBef>
                <a:spcPts val="1600"/>
              </a:spcBef>
              <a:spcAft>
                <a:spcPts val="0"/>
              </a:spcAft>
              <a:buNone/>
            </a:pPr>
            <a:r>
              <a:rPr b="1" lang="en" sz="1600"/>
              <a:t>NOTE</a:t>
            </a:r>
            <a:r>
              <a:rPr lang="en" sz="1600"/>
              <a:t>: Name of color must have double </a:t>
            </a:r>
            <a:r>
              <a:rPr lang="en" sz="1600"/>
              <a:t>quot</a:t>
            </a:r>
            <a:r>
              <a:rPr lang="en" sz="1600"/>
              <a:t>es around it (this is because it is a </a:t>
            </a:r>
            <a:r>
              <a:rPr i="1" lang="en" sz="1600"/>
              <a:t>string</a:t>
            </a:r>
            <a:r>
              <a:rPr lang="en" sz="1600"/>
              <a:t>, we will learn more about that later!)</a:t>
            </a:r>
            <a:endParaRPr sz="1600"/>
          </a:p>
          <a:p>
            <a:pPr indent="0" lvl="0" marL="0" rtl="0" algn="l">
              <a:spcBef>
                <a:spcPts val="1600"/>
              </a:spcBef>
              <a:spcAft>
                <a:spcPts val="1600"/>
              </a:spcAft>
              <a:buNone/>
            </a:pPr>
            <a:r>
              <a:t/>
            </a:r>
            <a:endParaRPr sz="1600"/>
          </a:p>
        </p:txBody>
      </p:sp>
      <p:sp>
        <p:nvSpPr>
          <p:cNvPr id="477" name="Google Shape;477;p83"/>
          <p:cNvSpPr txBox="1"/>
          <p:nvPr>
            <p:ph type="title"/>
          </p:nvPr>
        </p:nvSpPr>
        <p:spPr>
          <a:xfrm>
            <a:off x="3919650" y="2171250"/>
            <a:ext cx="771900" cy="801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200"/>
              <a:buNone/>
            </a:pPr>
            <a:r>
              <a:rPr lang="en" sz="3500"/>
              <a:t>OR</a:t>
            </a:r>
            <a:endParaRPr sz="35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8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Try it Yourself!</a:t>
            </a:r>
            <a:endParaRPr/>
          </a:p>
        </p:txBody>
      </p:sp>
      <p:sp>
        <p:nvSpPr>
          <p:cNvPr id="483" name="Google Shape;483;p8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Choose one of the following to draw (10 mins): </a:t>
            </a:r>
            <a:endParaRPr/>
          </a:p>
          <a:p>
            <a:pPr indent="-342900" lvl="0" marL="457200" rtl="0" algn="l">
              <a:spcBef>
                <a:spcPts val="0"/>
              </a:spcBef>
              <a:spcAft>
                <a:spcPts val="0"/>
              </a:spcAft>
              <a:buSzPts val="1800"/>
              <a:buChar char="●"/>
            </a:pPr>
            <a:r>
              <a:rPr lang="en"/>
              <a:t>Draw a house</a:t>
            </a:r>
            <a:br>
              <a:rPr lang="en"/>
            </a:br>
            <a:endParaRPr/>
          </a:p>
          <a:p>
            <a:pPr indent="-342900" lvl="0" marL="457200" rtl="0" algn="l">
              <a:spcBef>
                <a:spcPts val="0"/>
              </a:spcBef>
              <a:spcAft>
                <a:spcPts val="0"/>
              </a:spcAft>
              <a:buSzPts val="1800"/>
              <a:buChar char="●"/>
            </a:pPr>
            <a:r>
              <a:rPr lang="en"/>
              <a:t>Draw a snowman </a:t>
            </a:r>
            <a:br>
              <a:rPr lang="en"/>
            </a:br>
            <a:endParaRPr/>
          </a:p>
          <a:p>
            <a:pPr indent="-342900" lvl="0" marL="457200" rtl="0" algn="l">
              <a:spcBef>
                <a:spcPts val="0"/>
              </a:spcBef>
              <a:spcAft>
                <a:spcPts val="0"/>
              </a:spcAft>
              <a:buSzPts val="1800"/>
              <a:buChar char="●"/>
            </a:pPr>
            <a:r>
              <a:rPr lang="en"/>
              <a:t>Draw a car</a:t>
            </a:r>
            <a:br>
              <a:rPr lang="en"/>
            </a:br>
            <a:endParaRPr/>
          </a:p>
          <a:p>
            <a:pPr indent="-342900" lvl="0" marL="457200" rtl="0" algn="l">
              <a:spcBef>
                <a:spcPts val="0"/>
              </a:spcBef>
              <a:spcAft>
                <a:spcPts val="0"/>
              </a:spcAft>
              <a:buSzPts val="1800"/>
              <a:buChar char="●"/>
            </a:pPr>
            <a:r>
              <a:rPr lang="en"/>
              <a:t>Draw a robot</a:t>
            </a:r>
            <a:br>
              <a:rPr lang="en"/>
            </a:br>
            <a:endParaRPr/>
          </a:p>
          <a:p>
            <a:pPr indent="-342900" lvl="0" marL="457200" rtl="0" algn="l">
              <a:spcBef>
                <a:spcPts val="0"/>
              </a:spcBef>
              <a:spcAft>
                <a:spcPts val="0"/>
              </a:spcAft>
              <a:buSzPts val="1800"/>
              <a:buChar char="●"/>
            </a:pPr>
            <a:r>
              <a:rPr lang="en"/>
              <a:t>Make something up on your own!</a:t>
            </a:r>
            <a:endParaRPr/>
          </a:p>
        </p:txBody>
      </p:sp>
      <p:pic>
        <p:nvPicPr>
          <p:cNvPr id="484" name="Google Shape;484;p84"/>
          <p:cNvPicPr preferRelativeResize="0"/>
          <p:nvPr/>
        </p:nvPicPr>
        <p:blipFill>
          <a:blip r:embed="rId3">
            <a:alphaModFix/>
          </a:blip>
          <a:stretch>
            <a:fillRect/>
          </a:stretch>
        </p:blipFill>
        <p:spPr>
          <a:xfrm>
            <a:off x="7102163" y="1306250"/>
            <a:ext cx="1537425" cy="27107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85"/>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Variables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8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Variables</a:t>
            </a:r>
            <a:endParaRPr/>
          </a:p>
        </p:txBody>
      </p:sp>
      <p:sp>
        <p:nvSpPr>
          <p:cNvPr id="495" name="Google Shape;495;p86"/>
          <p:cNvSpPr txBox="1"/>
          <p:nvPr>
            <p:ph idx="1" type="body"/>
          </p:nvPr>
        </p:nvSpPr>
        <p:spPr>
          <a:xfrm>
            <a:off x="311700" y="1228675"/>
            <a:ext cx="3330000" cy="3658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Has a </a:t>
            </a:r>
            <a:r>
              <a:rPr b="1" lang="en" sz="1800"/>
              <a:t>name</a:t>
            </a:r>
            <a:r>
              <a:rPr lang="en"/>
              <a:t>, what you’re calling it</a:t>
            </a:r>
            <a:endParaRPr sz="1800"/>
          </a:p>
          <a:p>
            <a:pPr indent="0" lvl="0" marL="0" rtl="0" algn="l">
              <a:spcBef>
                <a:spcPts val="1600"/>
              </a:spcBef>
              <a:spcAft>
                <a:spcPts val="0"/>
              </a:spcAft>
              <a:buNone/>
            </a:pPr>
            <a:r>
              <a:rPr lang="en"/>
              <a:t>It s</a:t>
            </a:r>
            <a:r>
              <a:rPr lang="en" sz="1800"/>
              <a:t>tores a</a:t>
            </a:r>
            <a:r>
              <a:rPr lang="en"/>
              <a:t> </a:t>
            </a:r>
            <a:r>
              <a:rPr b="1" lang="en" sz="1800"/>
              <a:t>value</a:t>
            </a:r>
            <a:r>
              <a:rPr lang="en" sz="1800"/>
              <a:t>, </a:t>
            </a:r>
            <a:r>
              <a:rPr lang="en"/>
              <a:t>the thing it contains</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Useful tip: variables also have a </a:t>
            </a:r>
            <a:r>
              <a:rPr b="1" lang="en"/>
              <a:t>type</a:t>
            </a:r>
            <a:r>
              <a:rPr lang="en"/>
              <a:t>, what it contains (Number or text)</a:t>
            </a:r>
            <a:endParaRPr/>
          </a:p>
        </p:txBody>
      </p:sp>
      <p:sp>
        <p:nvSpPr>
          <p:cNvPr id="496" name="Google Shape;496;p86"/>
          <p:cNvSpPr txBox="1"/>
          <p:nvPr>
            <p:ph idx="1" type="body"/>
          </p:nvPr>
        </p:nvSpPr>
        <p:spPr>
          <a:xfrm>
            <a:off x="3852350" y="898200"/>
            <a:ext cx="4980000" cy="2358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2400"/>
          </a:p>
          <a:p>
            <a:pPr indent="0" lvl="0" marL="0" rtl="0" algn="l">
              <a:lnSpc>
                <a:spcPct val="100000"/>
              </a:lnSpc>
              <a:spcBef>
                <a:spcPts val="0"/>
              </a:spcBef>
              <a:spcAft>
                <a:spcPts val="0"/>
              </a:spcAft>
              <a:buNone/>
            </a:pPr>
            <a:br>
              <a:rPr lang="en" sz="2400"/>
            </a:br>
            <a:r>
              <a:rPr lang="en" sz="2400">
                <a:solidFill>
                  <a:srgbClr val="FF9900"/>
                </a:solidFill>
              </a:rPr>
              <a:t>  </a:t>
            </a:r>
            <a:r>
              <a:rPr lang="en" sz="2400"/>
              <a:t>   </a:t>
            </a:r>
            <a:r>
              <a:rPr lang="en" sz="2400">
                <a:solidFill>
                  <a:srgbClr val="000000"/>
                </a:solidFill>
              </a:rPr>
              <a:t>age </a:t>
            </a:r>
            <a:r>
              <a:rPr lang="en" sz="2400"/>
              <a:t>   =    </a:t>
            </a:r>
            <a:r>
              <a:rPr lang="en" sz="2400">
                <a:solidFill>
                  <a:srgbClr val="000000"/>
                </a:solidFill>
              </a:rPr>
              <a:t>23</a:t>
            </a:r>
            <a:endParaRPr sz="2400">
              <a:solidFill>
                <a:srgbClr val="000000"/>
              </a:solidFill>
            </a:endParaRPr>
          </a:p>
          <a:p>
            <a:pPr indent="0" lvl="0" marL="0" rtl="0" algn="l">
              <a:spcBef>
                <a:spcPts val="0"/>
              </a:spcBef>
              <a:spcAft>
                <a:spcPts val="1600"/>
              </a:spcAft>
              <a:buNone/>
            </a:pPr>
            <a:br>
              <a:rPr lang="en"/>
            </a:br>
            <a:endParaRPr/>
          </a:p>
        </p:txBody>
      </p:sp>
      <p:sp>
        <p:nvSpPr>
          <p:cNvPr id="497" name="Google Shape;497;p86"/>
          <p:cNvSpPr txBox="1"/>
          <p:nvPr/>
        </p:nvSpPr>
        <p:spPr>
          <a:xfrm>
            <a:off x="4685848" y="2313500"/>
            <a:ext cx="861900" cy="2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0000"/>
                </a:solidFill>
              </a:rPr>
              <a:t>Name</a:t>
            </a:r>
            <a:endParaRPr b="1">
              <a:solidFill>
                <a:srgbClr val="FF0000"/>
              </a:solidFill>
            </a:endParaRPr>
          </a:p>
        </p:txBody>
      </p:sp>
      <p:sp>
        <p:nvSpPr>
          <p:cNvPr id="498" name="Google Shape;498;p86"/>
          <p:cNvSpPr txBox="1"/>
          <p:nvPr/>
        </p:nvSpPr>
        <p:spPr>
          <a:xfrm>
            <a:off x="6760504" y="2304350"/>
            <a:ext cx="995400" cy="29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0000"/>
                </a:solidFill>
              </a:rPr>
              <a:t>Value</a:t>
            </a:r>
            <a:endParaRPr b="1">
              <a:solidFill>
                <a:srgbClr val="FF0000"/>
              </a:solidFill>
            </a:endParaRPr>
          </a:p>
        </p:txBody>
      </p:sp>
      <p:sp>
        <p:nvSpPr>
          <p:cNvPr id="499" name="Google Shape;499;p86"/>
          <p:cNvSpPr/>
          <p:nvPr/>
        </p:nvSpPr>
        <p:spPr>
          <a:xfrm rot="-5400000">
            <a:off x="5072475" y="1880600"/>
            <a:ext cx="109800" cy="7194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6"/>
          <p:cNvSpPr/>
          <p:nvPr/>
        </p:nvSpPr>
        <p:spPr>
          <a:xfrm rot="-5400000">
            <a:off x="7203300" y="1853150"/>
            <a:ext cx="109800" cy="7743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8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 Integer</a:t>
            </a:r>
            <a:endParaRPr/>
          </a:p>
        </p:txBody>
      </p:sp>
      <p:sp>
        <p:nvSpPr>
          <p:cNvPr id="506" name="Google Shape;506;p87"/>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you guessed an integer is just an… </a:t>
            </a:r>
            <a:r>
              <a:rPr lang="en">
                <a:solidFill>
                  <a:srgbClr val="6AA84F"/>
                </a:solidFill>
              </a:rPr>
              <a:t>integer</a:t>
            </a:r>
            <a:endParaRPr>
              <a:solidFill>
                <a:srgbClr val="6AA84F"/>
              </a:solidFill>
            </a:endParaRPr>
          </a:p>
          <a:p>
            <a:pPr indent="0" lvl="0" marL="0" rtl="0" algn="l">
              <a:spcBef>
                <a:spcPts val="0"/>
              </a:spcBef>
              <a:spcAft>
                <a:spcPts val="0"/>
              </a:spcAft>
              <a:buNone/>
            </a:pPr>
            <a:r>
              <a:rPr lang="en"/>
              <a:t>	</a:t>
            </a:r>
            <a:r>
              <a:rPr lang="en"/>
              <a:t>(Therefore,</a:t>
            </a:r>
            <a:r>
              <a:rPr lang="en"/>
              <a:t> does </a:t>
            </a:r>
            <a:r>
              <a:rPr b="1" lang="en"/>
              <a:t>not </a:t>
            </a:r>
            <a:r>
              <a:rPr lang="en"/>
              <a:t>include decimals</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includes </a:t>
            </a:r>
            <a:r>
              <a:rPr lang="en"/>
              <a:t>positive</a:t>
            </a:r>
            <a:r>
              <a:rPr lang="en"/>
              <a:t> and negative numbers</a:t>
            </a:r>
            <a:endParaRPr/>
          </a:p>
          <a:p>
            <a:pPr indent="0" lvl="0" marL="0" rtl="0" algn="l">
              <a:spcBef>
                <a:spcPts val="0"/>
              </a:spcBef>
              <a:spcAft>
                <a:spcPts val="0"/>
              </a:spcAft>
              <a:buNone/>
            </a:pPr>
            <a:r>
              <a:t/>
            </a:r>
            <a:endParaRPr/>
          </a:p>
          <a:p>
            <a:pPr indent="0" lvl="0" marL="0" rtl="0" algn="ctr">
              <a:spcBef>
                <a:spcPts val="0"/>
              </a:spcBef>
              <a:spcAft>
                <a:spcPts val="0"/>
              </a:spcAft>
              <a:buNone/>
            </a:pPr>
            <a:r>
              <a:rPr lang="en"/>
              <a:t>SYNTAX:</a:t>
            </a:r>
            <a:endParaRPr/>
          </a:p>
          <a:p>
            <a:pPr indent="0" lvl="0" marL="0" rtl="0" algn="ctr">
              <a:lnSpc>
                <a:spcPct val="100000"/>
              </a:lnSpc>
              <a:spcBef>
                <a:spcPts val="0"/>
              </a:spcBef>
              <a:spcAft>
                <a:spcPts val="0"/>
              </a:spcAft>
              <a:buNone/>
            </a:pPr>
            <a:r>
              <a:rPr lang="en" sz="2400">
                <a:solidFill>
                  <a:srgbClr val="FF9900"/>
                </a:solidFill>
              </a:rPr>
              <a:t>a</a:t>
            </a:r>
            <a:r>
              <a:rPr lang="en" sz="2400">
                <a:solidFill>
                  <a:srgbClr val="FF9900"/>
                </a:solidFill>
              </a:rPr>
              <a:t>ge = 19</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52"/>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Content overview</a:t>
            </a:r>
            <a:endParaRPr/>
          </a:p>
        </p:txBody>
      </p:sp>
      <p:sp>
        <p:nvSpPr>
          <p:cNvPr id="217" name="Google Shape;217;p52"/>
          <p:cNvSpPr txBox="1"/>
          <p:nvPr>
            <p:ph idx="1" type="body"/>
          </p:nvPr>
        </p:nvSpPr>
        <p:spPr>
          <a:xfrm>
            <a:off x="311700" y="1228675"/>
            <a:ext cx="8520600" cy="360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Session</a:t>
            </a:r>
            <a:r>
              <a:rPr lang="en"/>
              <a:t> 1: Variables, </a:t>
            </a:r>
            <a:r>
              <a:rPr lang="en"/>
              <a:t>Mouse Movement</a:t>
            </a:r>
            <a:r>
              <a:rPr lang="en"/>
              <a:t>, </a:t>
            </a:r>
            <a:r>
              <a:rPr b="1" lang="en">
                <a:solidFill>
                  <a:srgbClr val="4A86E8"/>
                </a:solidFill>
              </a:rPr>
              <a:t>setup</a:t>
            </a:r>
            <a:r>
              <a:rPr lang="en"/>
              <a:t>() and </a:t>
            </a:r>
            <a:r>
              <a:rPr b="1" lang="en">
                <a:solidFill>
                  <a:srgbClr val="4A86E8"/>
                </a:solidFill>
              </a:rPr>
              <a:t>draw</a:t>
            </a:r>
            <a:r>
              <a:rPr lang="en"/>
              <a:t>()</a:t>
            </a:r>
            <a:r>
              <a:rPr lang="en"/>
              <a:t> </a:t>
            </a:r>
            <a:endParaRPr/>
          </a:p>
          <a:p>
            <a:pPr indent="0" lvl="0" marL="0" rtl="0" algn="l">
              <a:lnSpc>
                <a:spcPct val="115000"/>
              </a:lnSpc>
              <a:spcBef>
                <a:spcPts val="1600"/>
              </a:spcBef>
              <a:spcAft>
                <a:spcPts val="0"/>
              </a:spcAft>
              <a:buSzPts val="1800"/>
              <a:buNone/>
            </a:pPr>
            <a:r>
              <a:rPr lang="en"/>
              <a:t>Session</a:t>
            </a:r>
            <a:r>
              <a:rPr lang="en"/>
              <a:t> 2: Operators, Moving objects</a:t>
            </a:r>
            <a:endParaRPr/>
          </a:p>
          <a:p>
            <a:pPr indent="0" lvl="0" marL="0" rtl="0" algn="l">
              <a:lnSpc>
                <a:spcPct val="115000"/>
              </a:lnSpc>
              <a:spcBef>
                <a:spcPts val="1600"/>
              </a:spcBef>
              <a:spcAft>
                <a:spcPts val="0"/>
              </a:spcAft>
              <a:buSzPts val="1800"/>
              <a:buNone/>
            </a:pPr>
            <a:r>
              <a:rPr lang="en"/>
              <a:t>Session</a:t>
            </a:r>
            <a:r>
              <a:rPr lang="en"/>
              <a:t> 3: If-Statements, Logical Operators</a:t>
            </a:r>
            <a:endParaRPr/>
          </a:p>
          <a:p>
            <a:pPr indent="0" lvl="0" marL="0" rtl="0" algn="l">
              <a:lnSpc>
                <a:spcPct val="115000"/>
              </a:lnSpc>
              <a:spcBef>
                <a:spcPts val="1600"/>
              </a:spcBef>
              <a:spcAft>
                <a:spcPts val="0"/>
              </a:spcAft>
              <a:buSzPts val="1800"/>
              <a:buNone/>
            </a:pPr>
            <a:r>
              <a:rPr lang="en"/>
              <a:t>Session</a:t>
            </a:r>
            <a:r>
              <a:rPr lang="en"/>
              <a:t> 4: Arrays, Loops part 1</a:t>
            </a:r>
            <a:endParaRPr/>
          </a:p>
          <a:p>
            <a:pPr indent="0" lvl="0" marL="0" rtl="0" algn="l">
              <a:lnSpc>
                <a:spcPct val="115000"/>
              </a:lnSpc>
              <a:spcBef>
                <a:spcPts val="1600"/>
              </a:spcBef>
              <a:spcAft>
                <a:spcPts val="0"/>
              </a:spcAft>
              <a:buSzPts val="1800"/>
              <a:buNone/>
            </a:pPr>
            <a:r>
              <a:rPr lang="en"/>
              <a:t>Session</a:t>
            </a:r>
            <a:r>
              <a:rPr lang="en"/>
              <a:t> 5: Loops part 2</a:t>
            </a:r>
            <a:endParaRPr/>
          </a:p>
          <a:p>
            <a:pPr indent="0" lvl="0" marL="0" rtl="0" algn="l">
              <a:lnSpc>
                <a:spcPct val="115000"/>
              </a:lnSpc>
              <a:spcBef>
                <a:spcPts val="1600"/>
              </a:spcBef>
              <a:spcAft>
                <a:spcPts val="1600"/>
              </a:spcAft>
              <a:buClr>
                <a:srgbClr val="000000"/>
              </a:buClr>
              <a:buSzPts val="1100"/>
              <a:buFont typeface="Arial"/>
              <a:buNone/>
            </a:pPr>
            <a:r>
              <a:rPr lang="en"/>
              <a:t>Session</a:t>
            </a:r>
            <a:r>
              <a:rPr lang="en"/>
              <a:t> 6: </a:t>
            </a:r>
            <a:r>
              <a:rPr lang="en"/>
              <a:t>Functions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8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 Float</a:t>
            </a:r>
            <a:endParaRPr/>
          </a:p>
        </p:txBody>
      </p:sp>
      <p:sp>
        <p:nvSpPr>
          <p:cNvPr id="512" name="Google Shape;512;p8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this for all of your decimal dreams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also </a:t>
            </a:r>
            <a:r>
              <a:rPr lang="en"/>
              <a:t>include</a:t>
            </a:r>
            <a:r>
              <a:rPr lang="en"/>
              <a:t> </a:t>
            </a:r>
            <a:r>
              <a:rPr lang="en"/>
              <a:t>positive</a:t>
            </a:r>
            <a:r>
              <a:rPr lang="en"/>
              <a:t> and negative decimals</a:t>
            </a:r>
            <a:endParaRPr/>
          </a:p>
          <a:p>
            <a:pPr indent="0" lvl="0" marL="0" rtl="0" algn="l">
              <a:spcBef>
                <a:spcPts val="0"/>
              </a:spcBef>
              <a:spcAft>
                <a:spcPts val="0"/>
              </a:spcAft>
              <a:buNone/>
            </a:pPr>
            <a:r>
              <a:t/>
            </a:r>
            <a:endParaRPr/>
          </a:p>
          <a:p>
            <a:pPr indent="0" lvl="0" marL="0" rtl="0" algn="ctr">
              <a:spcBef>
                <a:spcPts val="0"/>
              </a:spcBef>
              <a:spcAft>
                <a:spcPts val="0"/>
              </a:spcAft>
              <a:buNone/>
            </a:pPr>
            <a:r>
              <a:rPr lang="en"/>
              <a:t>SYNTAX:</a:t>
            </a:r>
            <a:endParaRPr/>
          </a:p>
          <a:p>
            <a:pPr indent="0" lvl="0" marL="0" rtl="0" algn="ctr">
              <a:lnSpc>
                <a:spcPct val="100000"/>
              </a:lnSpc>
              <a:spcBef>
                <a:spcPts val="0"/>
              </a:spcBef>
              <a:spcAft>
                <a:spcPts val="0"/>
              </a:spcAft>
              <a:buNone/>
            </a:pPr>
            <a:r>
              <a:rPr lang="en" sz="2400">
                <a:solidFill>
                  <a:srgbClr val="FF9900"/>
                </a:solidFill>
              </a:rPr>
              <a:t>salary = 3000.29</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8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 String</a:t>
            </a:r>
            <a:endParaRPr/>
          </a:p>
        </p:txBody>
      </p:sp>
      <p:sp>
        <p:nvSpPr>
          <p:cNvPr id="518" name="Google Shape;518;p89"/>
          <p:cNvSpPr txBox="1"/>
          <p:nvPr>
            <p:ph idx="1" type="body"/>
          </p:nvPr>
        </p:nvSpPr>
        <p:spPr>
          <a:xfrm>
            <a:off x="311700" y="1093850"/>
            <a:ext cx="8520600" cy="347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Fancy name for text (or a string of letters). Just wrap the text in quotation marks (you can use </a:t>
            </a:r>
            <a:r>
              <a:rPr lang="en" sz="2400">
                <a:solidFill>
                  <a:srgbClr val="FF9900"/>
                </a:solidFill>
              </a:rPr>
              <a:t>"</a:t>
            </a:r>
            <a:r>
              <a:rPr lang="en"/>
              <a:t> or </a:t>
            </a:r>
            <a:r>
              <a:rPr lang="en" sz="2400">
                <a:solidFill>
                  <a:srgbClr val="FF9900"/>
                </a:solidFill>
              </a:rPr>
              <a:t>'</a:t>
            </a:r>
            <a:r>
              <a:rPr lang="en"/>
              <a:t>, as long as it’s the same on both sides)</a:t>
            </a:r>
            <a:endParaRPr/>
          </a:p>
          <a:p>
            <a:pPr indent="0" lvl="0" marL="0" rtl="0" algn="l">
              <a:spcBef>
                <a:spcPts val="0"/>
              </a:spcBef>
              <a:spcAft>
                <a:spcPts val="0"/>
              </a:spcAft>
              <a:buNone/>
            </a:pPr>
            <a:r>
              <a:t/>
            </a:r>
            <a:endParaRPr/>
          </a:p>
          <a:p>
            <a:pPr indent="0" lvl="0" marL="0" rtl="0" algn="ctr">
              <a:spcBef>
                <a:spcPts val="0"/>
              </a:spcBef>
              <a:spcAft>
                <a:spcPts val="0"/>
              </a:spcAft>
              <a:buNone/>
            </a:pPr>
            <a:r>
              <a:rPr lang="en"/>
              <a:t>SYNTAX:</a:t>
            </a:r>
            <a:endParaRPr/>
          </a:p>
          <a:p>
            <a:pPr indent="0" lvl="0" marL="0" rtl="0" algn="ctr">
              <a:lnSpc>
                <a:spcPct val="100000"/>
              </a:lnSpc>
              <a:spcBef>
                <a:spcPts val="0"/>
              </a:spcBef>
              <a:spcAft>
                <a:spcPts val="0"/>
              </a:spcAft>
              <a:buNone/>
            </a:pPr>
            <a:r>
              <a:rPr lang="en" sz="2400">
                <a:solidFill>
                  <a:srgbClr val="FF9900"/>
                </a:solidFill>
              </a:rPr>
              <a:t>first_name = "janice"</a:t>
            </a:r>
            <a:endParaRPr sz="2400">
              <a:solidFill>
                <a:srgbClr val="FF9900"/>
              </a:solidFill>
            </a:endParaRPr>
          </a:p>
          <a:p>
            <a:pPr indent="0" lvl="0" marL="0" rtl="0" algn="ctr">
              <a:lnSpc>
                <a:spcPct val="100000"/>
              </a:lnSpc>
              <a:spcBef>
                <a:spcPts val="0"/>
              </a:spcBef>
              <a:spcAft>
                <a:spcPts val="0"/>
              </a:spcAft>
              <a:buNone/>
            </a:pPr>
            <a:r>
              <a:rPr lang="en" sz="2400">
                <a:solidFill>
                  <a:srgbClr val="FF9900"/>
                </a:solidFill>
              </a:rPr>
              <a:t>last_name = 'smith'</a:t>
            </a:r>
            <a:br>
              <a:rPr lang="en" sz="2400">
                <a:solidFill>
                  <a:srgbClr val="FF9900"/>
                </a:solidFill>
              </a:rPr>
            </a:br>
            <a:endParaRPr sz="2400">
              <a:solidFill>
                <a:srgbClr val="FF9900"/>
              </a:solidFill>
            </a:endParaRPr>
          </a:p>
          <a:p>
            <a:pPr indent="0" lvl="0" marL="0" rtl="0" algn="l">
              <a:spcBef>
                <a:spcPts val="0"/>
              </a:spcBef>
              <a:spcAft>
                <a:spcPts val="0"/>
              </a:spcAft>
              <a:buNone/>
            </a:pPr>
            <a:r>
              <a:rPr lang="en"/>
              <a:t>We’ll be using </a:t>
            </a:r>
            <a:r>
              <a:rPr b="1" lang="en"/>
              <a:t>double quotes</a:t>
            </a:r>
            <a:r>
              <a:rPr lang="en"/>
              <a:t> (")</a:t>
            </a:r>
            <a:endParaRPr sz="2400">
              <a:solidFill>
                <a:srgbClr val="FF99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90"/>
          <p:cNvSpPr txBox="1"/>
          <p:nvPr>
            <p:ph type="title"/>
          </p:nvPr>
        </p:nvSpPr>
        <p:spPr>
          <a:xfrm>
            <a:off x="311700" y="292850"/>
            <a:ext cx="8520600" cy="801000"/>
          </a:xfrm>
          <a:prstGeom prst="rect">
            <a:avLst/>
          </a:prstGeom>
          <a:solidFill>
            <a:srgbClr val="FFF2CC"/>
          </a:solidFill>
        </p:spPr>
        <p:txBody>
          <a:bodyPr anchorCtr="0" anchor="t" bIns="91425" lIns="91425" spcFirstLastPara="1" rIns="91425" wrap="square" tIns="91425">
            <a:noAutofit/>
          </a:bodyPr>
          <a:lstStyle/>
          <a:p>
            <a:pPr indent="0" lvl="0" marL="0" rtl="0" algn="l">
              <a:spcBef>
                <a:spcPts val="0"/>
              </a:spcBef>
              <a:spcAft>
                <a:spcPts val="0"/>
              </a:spcAft>
              <a:buNone/>
            </a:pPr>
            <a:r>
              <a:rPr lang="en"/>
              <a:t>Quick </a:t>
            </a:r>
            <a:r>
              <a:rPr lang="en"/>
              <a:t>Question #2</a:t>
            </a:r>
            <a:endParaRPr/>
          </a:p>
        </p:txBody>
      </p:sp>
      <p:sp>
        <p:nvSpPr>
          <p:cNvPr id="524" name="Google Shape;524;p90"/>
          <p:cNvSpPr txBox="1"/>
          <p:nvPr>
            <p:ph idx="1" type="body"/>
          </p:nvPr>
        </p:nvSpPr>
        <p:spPr>
          <a:xfrm>
            <a:off x="311700" y="1228675"/>
            <a:ext cx="75807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What is the </a:t>
            </a:r>
            <a:r>
              <a:rPr b="1" lang="en" sz="1600"/>
              <a:t>type</a:t>
            </a:r>
            <a:r>
              <a:rPr lang="en" sz="1600"/>
              <a:t> of this variable?</a:t>
            </a:r>
            <a:r>
              <a:rPr lang="en" sz="1600"/>
              <a:t> </a:t>
            </a:r>
            <a:br>
              <a:rPr lang="en" sz="1600"/>
            </a:br>
            <a:br>
              <a:rPr lang="en" sz="1600"/>
            </a:br>
            <a:endParaRPr sz="1600"/>
          </a:p>
          <a:p>
            <a:pPr indent="0" lvl="0" marL="0" rtl="0" algn="ctr">
              <a:lnSpc>
                <a:spcPct val="100000"/>
              </a:lnSpc>
              <a:spcBef>
                <a:spcPts val="1600"/>
              </a:spcBef>
              <a:spcAft>
                <a:spcPts val="0"/>
              </a:spcAft>
              <a:buNone/>
            </a:pPr>
            <a:r>
              <a:rPr lang="en" sz="2400">
                <a:solidFill>
                  <a:srgbClr val="FF9900"/>
                </a:solidFill>
              </a:rPr>
              <a:t>today = "10.17"</a:t>
            </a:r>
            <a:endParaRPr sz="1600"/>
          </a:p>
        </p:txBody>
      </p:sp>
      <p:grpSp>
        <p:nvGrpSpPr>
          <p:cNvPr id="525" name="Google Shape;525;p90"/>
          <p:cNvGrpSpPr/>
          <p:nvPr/>
        </p:nvGrpSpPr>
        <p:grpSpPr>
          <a:xfrm>
            <a:off x="7339475" y="314250"/>
            <a:ext cx="1456500" cy="755700"/>
            <a:chOff x="7339475" y="314250"/>
            <a:chExt cx="1456500" cy="755700"/>
          </a:xfrm>
        </p:grpSpPr>
        <p:sp>
          <p:nvSpPr>
            <p:cNvPr id="526" name="Google Shape;526;p90"/>
            <p:cNvSpPr/>
            <p:nvPr/>
          </p:nvSpPr>
          <p:spPr>
            <a:xfrm>
              <a:off x="7339475" y="314250"/>
              <a:ext cx="1456500" cy="7557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90"/>
            <p:cNvSpPr txBox="1"/>
            <p:nvPr/>
          </p:nvSpPr>
          <p:spPr>
            <a:xfrm>
              <a:off x="7472500" y="445750"/>
              <a:ext cx="5661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Source Code Pro"/>
                  <a:ea typeface="Source Code Pro"/>
                  <a:cs typeface="Source Code Pro"/>
                  <a:sym typeface="Source Code Pro"/>
                </a:rPr>
                <a:t>10</a:t>
              </a:r>
              <a:endParaRPr sz="2300">
                <a:latin typeface="Source Code Pro"/>
                <a:ea typeface="Source Code Pro"/>
                <a:cs typeface="Source Code Pro"/>
                <a:sym typeface="Source Code Pro"/>
              </a:endParaRPr>
            </a:p>
          </p:txBody>
        </p:sp>
        <p:pic>
          <p:nvPicPr>
            <p:cNvPr id="528" name="Google Shape;528;p90"/>
            <p:cNvPicPr preferRelativeResize="0"/>
            <p:nvPr/>
          </p:nvPicPr>
          <p:blipFill>
            <a:blip r:embed="rId3">
              <a:alphaModFix/>
            </a:blip>
            <a:stretch>
              <a:fillRect/>
            </a:stretch>
          </p:blipFill>
          <p:spPr>
            <a:xfrm>
              <a:off x="8038588" y="441963"/>
              <a:ext cx="566100" cy="500274"/>
            </a:xfrm>
            <a:prstGeom prst="rect">
              <a:avLst/>
            </a:prstGeom>
            <a:noFill/>
            <a:ln>
              <a:noFill/>
            </a:ln>
          </p:spPr>
        </p:pic>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91"/>
          <p:cNvSpPr txBox="1"/>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200">
                <a:solidFill>
                  <a:srgbClr val="212121"/>
                </a:solidFill>
                <a:highlight>
                  <a:srgbClr val="00FDC8"/>
                </a:highlight>
                <a:latin typeface="Amatic SC"/>
                <a:ea typeface="Amatic SC"/>
                <a:cs typeface="Amatic SC"/>
                <a:sym typeface="Amatic SC"/>
              </a:rPr>
              <a:t>Exercise: Using Variables, part 1</a:t>
            </a:r>
            <a:endParaRPr b="1" sz="4200">
              <a:solidFill>
                <a:srgbClr val="212121"/>
              </a:solidFill>
              <a:latin typeface="Amatic SC"/>
              <a:ea typeface="Amatic SC"/>
              <a:cs typeface="Amatic SC"/>
              <a:sym typeface="Amatic SC"/>
            </a:endParaRPr>
          </a:p>
        </p:txBody>
      </p:sp>
      <p:sp>
        <p:nvSpPr>
          <p:cNvPr id="534" name="Google Shape;534;p91"/>
          <p:cNvSpPr txBox="1"/>
          <p:nvPr/>
        </p:nvSpPr>
        <p:spPr>
          <a:xfrm>
            <a:off x="311700" y="1152475"/>
            <a:ext cx="6822600" cy="38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66666"/>
                </a:solidFill>
                <a:latin typeface="Source Code Pro"/>
                <a:ea typeface="Source Code Pro"/>
                <a:cs typeface="Source Code Pro"/>
                <a:sym typeface="Source Code Pro"/>
              </a:rPr>
              <a:t>Start by typing out this code for 2 snowmen… </a:t>
            </a:r>
            <a:endParaRPr sz="1800">
              <a:solidFill>
                <a:srgbClr val="666666"/>
              </a:solidFill>
              <a:latin typeface="Source Code Pro"/>
              <a:ea typeface="Source Code Pro"/>
              <a:cs typeface="Source Code Pro"/>
              <a:sym typeface="Source Code Pro"/>
            </a:endParaRPr>
          </a:p>
          <a:p>
            <a:pPr indent="0" lvl="0" marL="457200" rtl="0" algn="l">
              <a:lnSpc>
                <a:spcPct val="115000"/>
              </a:lnSpc>
              <a:spcBef>
                <a:spcPts val="1600"/>
              </a:spcBef>
              <a:spcAft>
                <a:spcPts val="0"/>
              </a:spcAft>
              <a:buNone/>
            </a:pPr>
            <a:r>
              <a:rPr lang="en" sz="1800">
                <a:solidFill>
                  <a:srgbClr val="61C4EB"/>
                </a:solidFill>
                <a:latin typeface="Source Code Pro"/>
                <a:ea typeface="Source Code Pro"/>
                <a:cs typeface="Source Code Pro"/>
                <a:sym typeface="Source Code Pro"/>
              </a:rPr>
              <a:t>fill_</a:t>
            </a:r>
            <a:r>
              <a:rPr lang="en" sz="1800">
                <a:solidFill>
                  <a:srgbClr val="61C4EB"/>
                </a:solidFill>
                <a:latin typeface="Source Code Pro"/>
                <a:ea typeface="Source Code Pro"/>
                <a:cs typeface="Source Code Pro"/>
                <a:sym typeface="Source Code Pro"/>
              </a:rPr>
              <a:t>circle</a:t>
            </a:r>
            <a:r>
              <a:rPr lang="en" sz="1800">
                <a:solidFill>
                  <a:srgbClr val="666666"/>
                </a:solidFill>
                <a:latin typeface="Source Code Pro"/>
                <a:ea typeface="Source Code Pro"/>
                <a:cs typeface="Source Code Pro"/>
                <a:sym typeface="Source Code Pro"/>
              </a:rPr>
              <a:t>(100, 100, 60)</a:t>
            </a:r>
            <a:br>
              <a:rPr lang="en" sz="1800">
                <a:solidFill>
                  <a:srgbClr val="666666"/>
                </a:solidFill>
                <a:latin typeface="Source Code Pro"/>
                <a:ea typeface="Source Code Pro"/>
                <a:cs typeface="Source Code Pro"/>
                <a:sym typeface="Source Code Pro"/>
              </a:rPr>
            </a:br>
            <a:r>
              <a:rPr lang="en" sz="1800">
                <a:solidFill>
                  <a:srgbClr val="61C4EB"/>
                </a:solidFill>
                <a:latin typeface="Source Code Pro"/>
                <a:ea typeface="Source Code Pro"/>
                <a:cs typeface="Source Code Pro"/>
                <a:sym typeface="Source Code Pro"/>
              </a:rPr>
              <a:t>fill_circle</a:t>
            </a:r>
            <a:r>
              <a:rPr lang="en" sz="1800">
                <a:solidFill>
                  <a:srgbClr val="666666"/>
                </a:solidFill>
                <a:latin typeface="Source Code Pro"/>
                <a:ea typeface="Source Code Pro"/>
                <a:cs typeface="Source Code Pro"/>
                <a:sym typeface="Source Code Pro"/>
              </a:rPr>
              <a:t>(100, 155, 75)</a:t>
            </a:r>
            <a:br>
              <a:rPr lang="en" sz="1800">
                <a:solidFill>
                  <a:srgbClr val="666666"/>
                </a:solidFill>
                <a:latin typeface="Source Code Pro"/>
                <a:ea typeface="Source Code Pro"/>
                <a:cs typeface="Source Code Pro"/>
                <a:sym typeface="Source Code Pro"/>
              </a:rPr>
            </a:br>
            <a:r>
              <a:rPr lang="en" sz="1800">
                <a:solidFill>
                  <a:srgbClr val="61C4EB"/>
                </a:solidFill>
                <a:latin typeface="Source Code Pro"/>
                <a:ea typeface="Source Code Pro"/>
                <a:cs typeface="Source Code Pro"/>
                <a:sym typeface="Source Code Pro"/>
              </a:rPr>
              <a:t>fill_circle</a:t>
            </a:r>
            <a:r>
              <a:rPr lang="en" sz="1800">
                <a:solidFill>
                  <a:srgbClr val="666666"/>
                </a:solidFill>
                <a:latin typeface="Source Code Pro"/>
                <a:ea typeface="Source Code Pro"/>
                <a:cs typeface="Source Code Pro"/>
                <a:sym typeface="Source Code Pro"/>
              </a:rPr>
              <a:t>(100, 220, 115)</a:t>
            </a:r>
            <a:endParaRPr>
              <a:latin typeface="Source Code Pro"/>
              <a:ea typeface="Source Code Pro"/>
              <a:cs typeface="Source Code Pro"/>
              <a:sym typeface="Source Code Pro"/>
            </a:endParaRPr>
          </a:p>
          <a:p>
            <a:pPr indent="0" lvl="0" marL="457200" rtl="0" algn="l">
              <a:lnSpc>
                <a:spcPct val="115000"/>
              </a:lnSpc>
              <a:spcBef>
                <a:spcPts val="1600"/>
              </a:spcBef>
              <a:spcAft>
                <a:spcPts val="0"/>
              </a:spcAft>
              <a:buNone/>
            </a:pPr>
            <a:r>
              <a:rPr lang="en" sz="1800">
                <a:solidFill>
                  <a:srgbClr val="666666"/>
                </a:solidFill>
                <a:latin typeface="Source Code Pro"/>
                <a:ea typeface="Source Code Pro"/>
                <a:cs typeface="Source Code Pro"/>
                <a:sym typeface="Source Code Pro"/>
              </a:rPr>
              <a:t>x = 300</a:t>
            </a:r>
            <a:br>
              <a:rPr lang="en" sz="1800">
                <a:solidFill>
                  <a:srgbClr val="666666"/>
                </a:solidFill>
                <a:latin typeface="Source Code Pro"/>
                <a:ea typeface="Source Code Pro"/>
                <a:cs typeface="Source Code Pro"/>
                <a:sym typeface="Source Code Pro"/>
              </a:rPr>
            </a:br>
            <a:r>
              <a:rPr lang="en" sz="1800">
                <a:solidFill>
                  <a:srgbClr val="666666"/>
                </a:solidFill>
                <a:latin typeface="Source Code Pro"/>
                <a:ea typeface="Source Code Pro"/>
                <a:cs typeface="Source Code Pro"/>
                <a:sym typeface="Source Code Pro"/>
              </a:rPr>
              <a:t>y = 200</a:t>
            </a:r>
            <a:br>
              <a:rPr lang="en" sz="1800">
                <a:solidFill>
                  <a:srgbClr val="666666"/>
                </a:solidFill>
                <a:latin typeface="Source Code Pro"/>
                <a:ea typeface="Source Code Pro"/>
                <a:cs typeface="Source Code Pro"/>
                <a:sym typeface="Source Code Pro"/>
              </a:rPr>
            </a:br>
            <a:br>
              <a:rPr lang="en" sz="1800">
                <a:solidFill>
                  <a:srgbClr val="666666"/>
                </a:solidFill>
                <a:latin typeface="Source Code Pro"/>
                <a:ea typeface="Source Code Pro"/>
                <a:cs typeface="Source Code Pro"/>
                <a:sym typeface="Source Code Pro"/>
              </a:rPr>
            </a:br>
            <a:r>
              <a:rPr lang="en" sz="1800">
                <a:solidFill>
                  <a:srgbClr val="61C4EB"/>
                </a:solidFill>
                <a:latin typeface="Source Code Pro"/>
                <a:ea typeface="Source Code Pro"/>
                <a:cs typeface="Source Code Pro"/>
                <a:sym typeface="Source Code Pro"/>
              </a:rPr>
              <a:t>fill_circle</a:t>
            </a:r>
            <a:r>
              <a:rPr lang="en" sz="1800">
                <a:solidFill>
                  <a:srgbClr val="666666"/>
                </a:solidFill>
                <a:latin typeface="Source Code Pro"/>
                <a:ea typeface="Source Code Pro"/>
                <a:cs typeface="Source Code Pro"/>
                <a:sym typeface="Source Code Pro"/>
              </a:rPr>
              <a:t>(x, y, 60)</a:t>
            </a:r>
            <a:br>
              <a:rPr lang="en" sz="1800">
                <a:solidFill>
                  <a:srgbClr val="666666"/>
                </a:solidFill>
                <a:latin typeface="Source Code Pro"/>
                <a:ea typeface="Source Code Pro"/>
                <a:cs typeface="Source Code Pro"/>
                <a:sym typeface="Source Code Pro"/>
              </a:rPr>
            </a:br>
            <a:r>
              <a:rPr lang="en" sz="1800">
                <a:solidFill>
                  <a:srgbClr val="61C4EB"/>
                </a:solidFill>
                <a:latin typeface="Source Code Pro"/>
                <a:ea typeface="Source Code Pro"/>
                <a:cs typeface="Source Code Pro"/>
                <a:sym typeface="Source Code Pro"/>
              </a:rPr>
              <a:t>fill_circle</a:t>
            </a:r>
            <a:r>
              <a:rPr lang="en" sz="1800">
                <a:solidFill>
                  <a:srgbClr val="666666"/>
                </a:solidFill>
                <a:latin typeface="Source Code Pro"/>
                <a:ea typeface="Source Code Pro"/>
                <a:cs typeface="Source Code Pro"/>
                <a:sym typeface="Source Code Pro"/>
              </a:rPr>
              <a:t>(x, y </a:t>
            </a:r>
            <a:r>
              <a:rPr lang="en" sz="1800">
                <a:solidFill>
                  <a:srgbClr val="666666"/>
                </a:solidFill>
                <a:latin typeface="Source Code Pro"/>
                <a:ea typeface="Source Code Pro"/>
                <a:cs typeface="Source Code Pro"/>
                <a:sym typeface="Source Code Pro"/>
              </a:rPr>
              <a:t>+</a:t>
            </a:r>
            <a:r>
              <a:rPr lang="en" sz="1800">
                <a:solidFill>
                  <a:srgbClr val="666666"/>
                </a:solidFill>
                <a:latin typeface="Source Code Pro"/>
                <a:ea typeface="Source Code Pro"/>
                <a:cs typeface="Source Code Pro"/>
                <a:sym typeface="Source Code Pro"/>
              </a:rPr>
              <a:t> 55, 75)</a:t>
            </a:r>
            <a:br>
              <a:rPr lang="en" sz="1800">
                <a:solidFill>
                  <a:srgbClr val="666666"/>
                </a:solidFill>
                <a:latin typeface="Source Code Pro"/>
                <a:ea typeface="Source Code Pro"/>
                <a:cs typeface="Source Code Pro"/>
                <a:sym typeface="Source Code Pro"/>
              </a:rPr>
            </a:br>
            <a:r>
              <a:rPr lang="en" sz="1800">
                <a:solidFill>
                  <a:srgbClr val="61C4EB"/>
                </a:solidFill>
                <a:latin typeface="Source Code Pro"/>
                <a:ea typeface="Source Code Pro"/>
                <a:cs typeface="Source Code Pro"/>
                <a:sym typeface="Source Code Pro"/>
              </a:rPr>
              <a:t>fill_circle</a:t>
            </a:r>
            <a:r>
              <a:rPr lang="en" sz="1800">
                <a:solidFill>
                  <a:srgbClr val="666666"/>
                </a:solidFill>
                <a:latin typeface="Source Code Pro"/>
                <a:ea typeface="Source Code Pro"/>
                <a:cs typeface="Source Code Pro"/>
                <a:sym typeface="Source Code Pro"/>
              </a:rPr>
              <a:t>(x, y + 120, 115)</a:t>
            </a:r>
            <a:endParaRPr sz="1800">
              <a:solidFill>
                <a:srgbClr val="666666"/>
              </a:solidFill>
              <a:latin typeface="Source Code Pro"/>
              <a:ea typeface="Source Code Pro"/>
              <a:cs typeface="Source Code Pro"/>
              <a:sym typeface="Source Code Pro"/>
            </a:endParaRPr>
          </a:p>
          <a:p>
            <a:pPr indent="0" lvl="0" marL="457200" rtl="0" algn="l">
              <a:lnSpc>
                <a:spcPct val="115000"/>
              </a:lnSpc>
              <a:spcBef>
                <a:spcPts val="1600"/>
              </a:spcBef>
              <a:spcAft>
                <a:spcPts val="1600"/>
              </a:spcAft>
              <a:buNone/>
            </a:pPr>
            <a:r>
              <a:t/>
            </a:r>
            <a:endParaRPr sz="1800">
              <a:solidFill>
                <a:srgbClr val="666666"/>
              </a:solidFill>
              <a:latin typeface="Source Code Pro"/>
              <a:ea typeface="Source Code Pro"/>
              <a:cs typeface="Source Code Pro"/>
              <a:sym typeface="Source Code Pro"/>
            </a:endParaRPr>
          </a:p>
        </p:txBody>
      </p:sp>
      <p:pic>
        <p:nvPicPr>
          <p:cNvPr id="535" name="Google Shape;535;p91"/>
          <p:cNvPicPr preferRelativeResize="0"/>
          <p:nvPr/>
        </p:nvPicPr>
        <p:blipFill rotWithShape="1">
          <a:blip r:embed="rId3">
            <a:alphaModFix/>
          </a:blip>
          <a:srcRect b="0" l="0" r="0" t="5365"/>
          <a:stretch/>
        </p:blipFill>
        <p:spPr>
          <a:xfrm>
            <a:off x="5301100" y="1636750"/>
            <a:ext cx="3409551" cy="3386001"/>
          </a:xfrm>
          <a:prstGeom prst="rect">
            <a:avLst/>
          </a:prstGeom>
          <a:noFill/>
          <a:ln>
            <a:noFill/>
          </a:ln>
        </p:spPr>
      </p:pic>
      <p:grpSp>
        <p:nvGrpSpPr>
          <p:cNvPr id="536" name="Google Shape;536;p91"/>
          <p:cNvGrpSpPr/>
          <p:nvPr/>
        </p:nvGrpSpPr>
        <p:grpSpPr>
          <a:xfrm>
            <a:off x="5584485" y="3767332"/>
            <a:ext cx="2016461" cy="1187031"/>
            <a:chOff x="5653600" y="3512125"/>
            <a:chExt cx="2016461" cy="1187031"/>
          </a:xfrm>
        </p:grpSpPr>
        <p:sp>
          <p:nvSpPr>
            <p:cNvPr id="537" name="Google Shape;537;p91"/>
            <p:cNvSpPr txBox="1"/>
            <p:nvPr/>
          </p:nvSpPr>
          <p:spPr>
            <a:xfrm>
              <a:off x="5653600" y="3512125"/>
              <a:ext cx="673200" cy="43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Source Code Pro"/>
                  <a:ea typeface="Source Code Pro"/>
                  <a:cs typeface="Source Code Pro"/>
                  <a:sym typeface="Source Code Pro"/>
                </a:rPr>
                <a:t>#1</a:t>
              </a:r>
              <a:endParaRPr b="1">
                <a:latin typeface="Source Code Pro"/>
                <a:ea typeface="Source Code Pro"/>
                <a:cs typeface="Source Code Pro"/>
                <a:sym typeface="Source Code Pro"/>
              </a:endParaRPr>
            </a:p>
          </p:txBody>
        </p:sp>
        <p:sp>
          <p:nvSpPr>
            <p:cNvPr id="538" name="Google Shape;538;p91"/>
            <p:cNvSpPr txBox="1"/>
            <p:nvPr/>
          </p:nvSpPr>
          <p:spPr>
            <a:xfrm>
              <a:off x="6996861" y="4259956"/>
              <a:ext cx="673200" cy="43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Source Code Pro"/>
                  <a:ea typeface="Source Code Pro"/>
                  <a:cs typeface="Source Code Pro"/>
                  <a:sym typeface="Source Code Pro"/>
                </a:rPr>
                <a:t>#2</a:t>
              </a:r>
              <a:endParaRPr b="1">
                <a:latin typeface="Source Code Pro"/>
                <a:ea typeface="Source Code Pro"/>
                <a:cs typeface="Source Code Pro"/>
                <a:sym typeface="Source Code Pro"/>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pic>
        <p:nvPicPr>
          <p:cNvPr id="543" name="Google Shape;543;p92"/>
          <p:cNvPicPr preferRelativeResize="0"/>
          <p:nvPr/>
        </p:nvPicPr>
        <p:blipFill rotWithShape="1">
          <a:blip r:embed="rId3">
            <a:alphaModFix/>
          </a:blip>
          <a:srcRect b="1108" l="766" r="933" t="4950"/>
          <a:stretch/>
        </p:blipFill>
        <p:spPr>
          <a:xfrm>
            <a:off x="5301100" y="1603107"/>
            <a:ext cx="3409551" cy="3419644"/>
          </a:xfrm>
          <a:prstGeom prst="rect">
            <a:avLst/>
          </a:prstGeom>
          <a:noFill/>
          <a:ln>
            <a:noFill/>
          </a:ln>
        </p:spPr>
      </p:pic>
      <p:sp>
        <p:nvSpPr>
          <p:cNvPr id="544" name="Google Shape;544;p92"/>
          <p:cNvSpPr txBox="1"/>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200">
                <a:solidFill>
                  <a:srgbClr val="212121"/>
                </a:solidFill>
                <a:highlight>
                  <a:srgbClr val="00FDC8"/>
                </a:highlight>
                <a:latin typeface="Amatic SC"/>
                <a:ea typeface="Amatic SC"/>
                <a:cs typeface="Amatic SC"/>
                <a:sym typeface="Amatic SC"/>
              </a:rPr>
              <a:t>Exercise: Using Variables, part 2</a:t>
            </a:r>
            <a:endParaRPr b="1" sz="4200">
              <a:solidFill>
                <a:srgbClr val="212121"/>
              </a:solidFill>
              <a:latin typeface="Amatic SC"/>
              <a:ea typeface="Amatic SC"/>
              <a:cs typeface="Amatic SC"/>
              <a:sym typeface="Amatic SC"/>
            </a:endParaRPr>
          </a:p>
        </p:txBody>
      </p:sp>
      <p:sp>
        <p:nvSpPr>
          <p:cNvPr id="545" name="Google Shape;545;p92"/>
          <p:cNvSpPr txBox="1"/>
          <p:nvPr/>
        </p:nvSpPr>
        <p:spPr>
          <a:xfrm>
            <a:off x="311700" y="1152475"/>
            <a:ext cx="4612200" cy="38865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666666"/>
              </a:buClr>
              <a:buSzPts val="1800"/>
              <a:buFont typeface="Source Code Pro"/>
              <a:buChar char="●"/>
            </a:pPr>
            <a:r>
              <a:rPr lang="en" sz="1800">
                <a:solidFill>
                  <a:srgbClr val="666666"/>
                </a:solidFill>
                <a:latin typeface="Source Code Pro"/>
                <a:ea typeface="Source Code Pro"/>
                <a:cs typeface="Source Code Pro"/>
                <a:sym typeface="Source Code Pro"/>
              </a:rPr>
              <a:t>Now move them both </a:t>
            </a:r>
            <a:endParaRPr sz="1800">
              <a:solidFill>
                <a:srgbClr val="666666"/>
              </a:solidFill>
              <a:latin typeface="Source Code Pro"/>
              <a:ea typeface="Source Code Pro"/>
              <a:cs typeface="Source Code Pro"/>
              <a:sym typeface="Source Code Pro"/>
            </a:endParaRPr>
          </a:p>
          <a:p>
            <a:pPr indent="-342900" lvl="1" marL="914400" rtl="0" algn="l">
              <a:lnSpc>
                <a:spcPct val="115000"/>
              </a:lnSpc>
              <a:spcBef>
                <a:spcPts val="0"/>
              </a:spcBef>
              <a:spcAft>
                <a:spcPts val="0"/>
              </a:spcAft>
              <a:buClr>
                <a:srgbClr val="666666"/>
              </a:buClr>
              <a:buSzPts val="1800"/>
              <a:buFont typeface="Source Code Pro"/>
              <a:buChar char="○"/>
            </a:pPr>
            <a:r>
              <a:rPr b="1" lang="en" sz="1800">
                <a:solidFill>
                  <a:srgbClr val="666666"/>
                </a:solidFill>
                <a:latin typeface="Source Code Pro"/>
                <a:ea typeface="Source Code Pro"/>
                <a:cs typeface="Source Code Pro"/>
                <a:sym typeface="Source Code Pro"/>
              </a:rPr>
              <a:t>50 </a:t>
            </a:r>
            <a:r>
              <a:rPr lang="en" sz="1800">
                <a:solidFill>
                  <a:srgbClr val="666666"/>
                </a:solidFill>
                <a:latin typeface="Source Code Pro"/>
                <a:ea typeface="Source Code Pro"/>
                <a:cs typeface="Source Code Pro"/>
                <a:sym typeface="Source Code Pro"/>
              </a:rPr>
              <a:t>pixels </a:t>
            </a:r>
            <a:r>
              <a:rPr b="1" lang="en" sz="1800">
                <a:solidFill>
                  <a:srgbClr val="666666"/>
                </a:solidFill>
                <a:latin typeface="Source Code Pro"/>
                <a:ea typeface="Source Code Pro"/>
                <a:cs typeface="Source Code Pro"/>
                <a:sym typeface="Source Code Pro"/>
              </a:rPr>
              <a:t>right</a:t>
            </a:r>
            <a:endParaRPr b="1" sz="1800">
              <a:solidFill>
                <a:srgbClr val="666666"/>
              </a:solidFill>
              <a:latin typeface="Source Code Pro"/>
              <a:ea typeface="Source Code Pro"/>
              <a:cs typeface="Source Code Pro"/>
              <a:sym typeface="Source Code Pro"/>
            </a:endParaRPr>
          </a:p>
          <a:p>
            <a:pPr indent="-342900" lvl="1" marL="914400" rtl="0" algn="l">
              <a:lnSpc>
                <a:spcPct val="115000"/>
              </a:lnSpc>
              <a:spcBef>
                <a:spcPts val="0"/>
              </a:spcBef>
              <a:spcAft>
                <a:spcPts val="0"/>
              </a:spcAft>
              <a:buClr>
                <a:srgbClr val="666666"/>
              </a:buClr>
              <a:buSzPts val="1800"/>
              <a:buFont typeface="Source Code Pro"/>
              <a:buChar char="○"/>
            </a:pPr>
            <a:r>
              <a:rPr b="1" lang="en" sz="1800">
                <a:solidFill>
                  <a:srgbClr val="666666"/>
                </a:solidFill>
                <a:latin typeface="Source Code Pro"/>
                <a:ea typeface="Source Code Pro"/>
                <a:cs typeface="Source Code Pro"/>
                <a:sym typeface="Source Code Pro"/>
              </a:rPr>
              <a:t>50 </a:t>
            </a:r>
            <a:r>
              <a:rPr lang="en" sz="1800">
                <a:solidFill>
                  <a:srgbClr val="666666"/>
                </a:solidFill>
                <a:latin typeface="Source Code Pro"/>
                <a:ea typeface="Source Code Pro"/>
                <a:cs typeface="Source Code Pro"/>
                <a:sym typeface="Source Code Pro"/>
              </a:rPr>
              <a:t>pixels </a:t>
            </a:r>
            <a:r>
              <a:rPr b="1" lang="en" sz="1800">
                <a:solidFill>
                  <a:srgbClr val="666666"/>
                </a:solidFill>
                <a:latin typeface="Source Code Pro"/>
                <a:ea typeface="Source Code Pro"/>
                <a:cs typeface="Source Code Pro"/>
                <a:sym typeface="Source Code Pro"/>
              </a:rPr>
              <a:t>down</a:t>
            </a:r>
            <a:endParaRPr b="1" sz="1800">
              <a:solidFill>
                <a:srgbClr val="666666"/>
              </a:solidFill>
              <a:latin typeface="Source Code Pro"/>
              <a:ea typeface="Source Code Pro"/>
              <a:cs typeface="Source Code Pro"/>
              <a:sym typeface="Source Code Pro"/>
            </a:endParaRPr>
          </a:p>
          <a:p>
            <a:pPr indent="0" lvl="0" marL="0" rtl="0" algn="l">
              <a:lnSpc>
                <a:spcPct val="115000"/>
              </a:lnSpc>
              <a:spcBef>
                <a:spcPts val="1600"/>
              </a:spcBef>
              <a:spcAft>
                <a:spcPts val="0"/>
              </a:spcAft>
              <a:buNone/>
            </a:pPr>
            <a:r>
              <a:t/>
            </a:r>
            <a:endParaRPr sz="1800">
              <a:solidFill>
                <a:srgbClr val="666666"/>
              </a:solidFill>
              <a:latin typeface="Source Code Pro"/>
              <a:ea typeface="Source Code Pro"/>
              <a:cs typeface="Source Code Pro"/>
              <a:sym typeface="Source Code Pro"/>
            </a:endParaRPr>
          </a:p>
          <a:p>
            <a:pPr indent="-342900" lvl="0" marL="457200" rtl="0" algn="l">
              <a:lnSpc>
                <a:spcPct val="115000"/>
              </a:lnSpc>
              <a:spcBef>
                <a:spcPts val="1600"/>
              </a:spcBef>
              <a:spcAft>
                <a:spcPts val="0"/>
              </a:spcAft>
              <a:buClr>
                <a:srgbClr val="666666"/>
              </a:buClr>
              <a:buSzPts val="1800"/>
              <a:buFont typeface="Source Code Pro"/>
              <a:buChar char="●"/>
            </a:pPr>
            <a:r>
              <a:rPr lang="en" sz="1800">
                <a:solidFill>
                  <a:srgbClr val="666666"/>
                </a:solidFill>
                <a:latin typeface="Source Code Pro"/>
                <a:ea typeface="Source Code Pro"/>
                <a:cs typeface="Source Code Pro"/>
                <a:sym typeface="Source Code Pro"/>
              </a:rPr>
              <a:t>What’s the </a:t>
            </a:r>
            <a:r>
              <a:rPr b="1" lang="en" sz="1800">
                <a:solidFill>
                  <a:srgbClr val="666666"/>
                </a:solidFill>
                <a:latin typeface="Source Code Pro"/>
                <a:ea typeface="Source Code Pro"/>
                <a:cs typeface="Source Code Pro"/>
                <a:sym typeface="Source Code Pro"/>
              </a:rPr>
              <a:t>least </a:t>
            </a:r>
            <a:r>
              <a:rPr lang="en" sz="1800">
                <a:solidFill>
                  <a:srgbClr val="666666"/>
                </a:solidFill>
                <a:latin typeface="Source Code Pro"/>
                <a:ea typeface="Source Code Pro"/>
                <a:cs typeface="Source Code Pro"/>
                <a:sym typeface="Source Code Pro"/>
              </a:rPr>
              <a:t>number of lines you need to change?</a:t>
            </a:r>
            <a:br>
              <a:rPr lang="en" sz="1800">
                <a:solidFill>
                  <a:srgbClr val="666666"/>
                </a:solidFill>
                <a:latin typeface="Source Code Pro"/>
                <a:ea typeface="Source Code Pro"/>
                <a:cs typeface="Source Code Pro"/>
                <a:sym typeface="Source Code Pro"/>
              </a:rPr>
            </a:br>
            <a:endParaRPr sz="1800">
              <a:solidFill>
                <a:srgbClr val="666666"/>
              </a:solidFill>
              <a:latin typeface="Source Code Pro"/>
              <a:ea typeface="Source Code Pro"/>
              <a:cs typeface="Source Code Pro"/>
              <a:sym typeface="Source Code Pro"/>
            </a:endParaRPr>
          </a:p>
          <a:p>
            <a:pPr indent="-342900" lvl="0" marL="457200" rtl="0" algn="l">
              <a:lnSpc>
                <a:spcPct val="115000"/>
              </a:lnSpc>
              <a:spcBef>
                <a:spcPts val="0"/>
              </a:spcBef>
              <a:spcAft>
                <a:spcPts val="0"/>
              </a:spcAft>
              <a:buClr>
                <a:srgbClr val="666666"/>
              </a:buClr>
              <a:buSzPts val="1800"/>
              <a:buFont typeface="Source Code Pro"/>
              <a:buChar char="●"/>
            </a:pPr>
            <a:r>
              <a:rPr lang="en" sz="1800">
                <a:solidFill>
                  <a:srgbClr val="666666"/>
                </a:solidFill>
                <a:latin typeface="Source Code Pro"/>
                <a:ea typeface="Source Code Pro"/>
                <a:cs typeface="Source Code Pro"/>
                <a:sym typeface="Source Code Pro"/>
              </a:rPr>
              <a:t>Which snowman was </a:t>
            </a:r>
            <a:br>
              <a:rPr lang="en" sz="1800">
                <a:solidFill>
                  <a:srgbClr val="666666"/>
                </a:solidFill>
                <a:latin typeface="Source Code Pro"/>
                <a:ea typeface="Source Code Pro"/>
                <a:cs typeface="Source Code Pro"/>
                <a:sym typeface="Source Code Pro"/>
              </a:rPr>
            </a:br>
            <a:r>
              <a:rPr b="1" lang="en" sz="1800">
                <a:solidFill>
                  <a:srgbClr val="666666"/>
                </a:solidFill>
                <a:latin typeface="Source Code Pro"/>
                <a:ea typeface="Source Code Pro"/>
                <a:cs typeface="Source Code Pro"/>
                <a:sym typeface="Source Code Pro"/>
              </a:rPr>
              <a:t>easier </a:t>
            </a:r>
            <a:r>
              <a:rPr lang="en" sz="1800">
                <a:solidFill>
                  <a:srgbClr val="666666"/>
                </a:solidFill>
                <a:latin typeface="Source Code Pro"/>
                <a:ea typeface="Source Code Pro"/>
                <a:cs typeface="Source Code Pro"/>
                <a:sym typeface="Source Code Pro"/>
              </a:rPr>
              <a:t>to move?</a:t>
            </a:r>
            <a:endParaRPr sz="1800">
              <a:solidFill>
                <a:srgbClr val="666666"/>
              </a:solidFill>
              <a:latin typeface="Source Code Pro"/>
              <a:ea typeface="Source Code Pro"/>
              <a:cs typeface="Source Code Pro"/>
              <a:sym typeface="Source Code Pro"/>
            </a:endParaRPr>
          </a:p>
          <a:p>
            <a:pPr indent="0" lvl="0" marL="0" rtl="0" algn="l">
              <a:lnSpc>
                <a:spcPct val="115000"/>
              </a:lnSpc>
              <a:spcBef>
                <a:spcPts val="1600"/>
              </a:spcBef>
              <a:spcAft>
                <a:spcPts val="0"/>
              </a:spcAft>
              <a:buNone/>
            </a:pPr>
            <a:r>
              <a:t/>
            </a:r>
            <a:endParaRPr sz="1800">
              <a:solidFill>
                <a:srgbClr val="666666"/>
              </a:solidFill>
              <a:latin typeface="Source Code Pro"/>
              <a:ea typeface="Source Code Pro"/>
              <a:cs typeface="Source Code Pro"/>
              <a:sym typeface="Source Code Pro"/>
            </a:endParaRPr>
          </a:p>
          <a:p>
            <a:pPr indent="0" lvl="0" marL="0" rtl="0" algn="l">
              <a:lnSpc>
                <a:spcPct val="115000"/>
              </a:lnSpc>
              <a:spcBef>
                <a:spcPts val="1600"/>
              </a:spcBef>
              <a:spcAft>
                <a:spcPts val="0"/>
              </a:spcAft>
              <a:buNone/>
            </a:pPr>
            <a:r>
              <a:t/>
            </a:r>
            <a:endParaRPr sz="1800">
              <a:solidFill>
                <a:srgbClr val="666666"/>
              </a:solidFill>
              <a:latin typeface="Source Code Pro"/>
              <a:ea typeface="Source Code Pro"/>
              <a:cs typeface="Source Code Pro"/>
              <a:sym typeface="Source Code Pro"/>
            </a:endParaRPr>
          </a:p>
          <a:p>
            <a:pPr indent="0" lvl="0" marL="457200" rtl="0" algn="l">
              <a:lnSpc>
                <a:spcPct val="115000"/>
              </a:lnSpc>
              <a:spcBef>
                <a:spcPts val="1600"/>
              </a:spcBef>
              <a:spcAft>
                <a:spcPts val="1600"/>
              </a:spcAft>
              <a:buNone/>
            </a:pPr>
            <a:r>
              <a:t/>
            </a:r>
            <a:endParaRPr sz="1800">
              <a:solidFill>
                <a:srgbClr val="666666"/>
              </a:solidFill>
              <a:latin typeface="Source Code Pro"/>
              <a:ea typeface="Source Code Pro"/>
              <a:cs typeface="Source Code Pro"/>
              <a:sym typeface="Source Code Pro"/>
            </a:endParaRPr>
          </a:p>
        </p:txBody>
      </p:sp>
      <p:sp>
        <p:nvSpPr>
          <p:cNvPr id="546" name="Google Shape;546;p92"/>
          <p:cNvSpPr/>
          <p:nvPr/>
        </p:nvSpPr>
        <p:spPr>
          <a:xfrm rot="2700000">
            <a:off x="5859771" y="2623589"/>
            <a:ext cx="390323" cy="160372"/>
          </a:xfrm>
          <a:prstGeom prst="rightArrow">
            <a:avLst>
              <a:gd fmla="val 50000" name="adj1"/>
              <a:gd fmla="val 50000" name="adj2"/>
            </a:avLst>
          </a:prstGeom>
          <a:solidFill>
            <a:srgbClr val="FFD966"/>
          </a:solidFill>
          <a:ln cap="flat" cmpd="sng" w="9525">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92"/>
          <p:cNvSpPr/>
          <p:nvPr/>
        </p:nvSpPr>
        <p:spPr>
          <a:xfrm rot="2700000">
            <a:off x="7273271" y="3356939"/>
            <a:ext cx="390323" cy="160372"/>
          </a:xfrm>
          <a:prstGeom prst="rightArrow">
            <a:avLst>
              <a:gd fmla="val 50000" name="adj1"/>
              <a:gd fmla="val 50000" name="adj2"/>
            </a:avLst>
          </a:prstGeom>
          <a:solidFill>
            <a:srgbClr val="FFD966"/>
          </a:solidFill>
          <a:ln cap="flat" cmpd="sng" w="9525">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 name="Google Shape;548;p92"/>
          <p:cNvGrpSpPr/>
          <p:nvPr/>
        </p:nvGrpSpPr>
        <p:grpSpPr>
          <a:xfrm>
            <a:off x="5584485" y="3767332"/>
            <a:ext cx="2016461" cy="1187031"/>
            <a:chOff x="5653600" y="3512125"/>
            <a:chExt cx="2016461" cy="1187031"/>
          </a:xfrm>
        </p:grpSpPr>
        <p:sp>
          <p:nvSpPr>
            <p:cNvPr id="549" name="Google Shape;549;p92"/>
            <p:cNvSpPr txBox="1"/>
            <p:nvPr/>
          </p:nvSpPr>
          <p:spPr>
            <a:xfrm>
              <a:off x="5653600" y="3512125"/>
              <a:ext cx="673200" cy="43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Source Code Pro"/>
                  <a:ea typeface="Source Code Pro"/>
                  <a:cs typeface="Source Code Pro"/>
                  <a:sym typeface="Source Code Pro"/>
                </a:rPr>
                <a:t>#1</a:t>
              </a:r>
              <a:endParaRPr b="1">
                <a:latin typeface="Source Code Pro"/>
                <a:ea typeface="Source Code Pro"/>
                <a:cs typeface="Source Code Pro"/>
                <a:sym typeface="Source Code Pro"/>
              </a:endParaRPr>
            </a:p>
          </p:txBody>
        </p:sp>
        <p:sp>
          <p:nvSpPr>
            <p:cNvPr id="550" name="Google Shape;550;p92"/>
            <p:cNvSpPr txBox="1"/>
            <p:nvPr/>
          </p:nvSpPr>
          <p:spPr>
            <a:xfrm>
              <a:off x="6996861" y="4259956"/>
              <a:ext cx="673200" cy="43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Source Code Pro"/>
                  <a:ea typeface="Source Code Pro"/>
                  <a:cs typeface="Source Code Pro"/>
                  <a:sym typeface="Source Code Pro"/>
                </a:rPr>
                <a:t>#2</a:t>
              </a:r>
              <a:endParaRPr b="1">
                <a:latin typeface="Source Code Pro"/>
                <a:ea typeface="Source Code Pro"/>
                <a:cs typeface="Source Code Pro"/>
                <a:sym typeface="Source Code Pro"/>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93"/>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Operators*</a:t>
            </a:r>
            <a:endParaRPr/>
          </a:p>
        </p:txBody>
      </p:sp>
      <p:pic>
        <p:nvPicPr>
          <p:cNvPr descr="Related image" id="556" name="Google Shape;556;p93"/>
          <p:cNvPicPr preferRelativeResize="0"/>
          <p:nvPr/>
        </p:nvPicPr>
        <p:blipFill>
          <a:blip r:embed="rId3">
            <a:alphaModFix/>
          </a:blip>
          <a:stretch>
            <a:fillRect/>
          </a:stretch>
        </p:blipFill>
        <p:spPr>
          <a:xfrm>
            <a:off x="6839925" y="1737075"/>
            <a:ext cx="2206300" cy="2614675"/>
          </a:xfrm>
          <a:prstGeom prst="rect">
            <a:avLst/>
          </a:prstGeom>
          <a:noFill/>
          <a:ln>
            <a:noFill/>
          </a:ln>
        </p:spPr>
      </p:pic>
      <p:cxnSp>
        <p:nvCxnSpPr>
          <p:cNvPr id="557" name="Google Shape;557;p93"/>
          <p:cNvCxnSpPr/>
          <p:nvPr/>
        </p:nvCxnSpPr>
        <p:spPr>
          <a:xfrm rot="5400000">
            <a:off x="6098267" y="2210609"/>
            <a:ext cx="3894300" cy="2070600"/>
          </a:xfrm>
          <a:prstGeom prst="straightConnector1">
            <a:avLst/>
          </a:prstGeom>
          <a:noFill/>
          <a:ln cap="flat" cmpd="sng" w="152400">
            <a:solidFill>
              <a:srgbClr val="FF0000"/>
            </a:solidFill>
            <a:prstDash val="solid"/>
            <a:round/>
            <a:headEnd len="med" w="med" type="none"/>
            <a:tailEnd len="med" w="med" type="none"/>
          </a:ln>
        </p:spPr>
      </p:cxnSp>
      <p:cxnSp>
        <p:nvCxnSpPr>
          <p:cNvPr id="558" name="Google Shape;558;p93"/>
          <p:cNvCxnSpPr/>
          <p:nvPr/>
        </p:nvCxnSpPr>
        <p:spPr>
          <a:xfrm flipH="1" rot="5400000">
            <a:off x="6154955" y="2146434"/>
            <a:ext cx="3884100" cy="2094000"/>
          </a:xfrm>
          <a:prstGeom prst="straightConnector1">
            <a:avLst/>
          </a:prstGeom>
          <a:noFill/>
          <a:ln cap="flat" cmpd="sng" w="152400">
            <a:solidFill>
              <a:srgbClr val="FF0000"/>
            </a:solidFill>
            <a:prstDash val="solid"/>
            <a:round/>
            <a:headEnd len="med" w="med" type="none"/>
            <a:tailEnd len="med" w="med" type="none"/>
          </a:ln>
        </p:spPr>
      </p:cxnSp>
      <p:sp>
        <p:nvSpPr>
          <p:cNvPr id="559" name="Google Shape;559;p93"/>
          <p:cNvSpPr/>
          <p:nvPr/>
        </p:nvSpPr>
        <p:spPr>
          <a:xfrm>
            <a:off x="3181925" y="3144825"/>
            <a:ext cx="3344100" cy="954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Source Code Pro"/>
                <a:ea typeface="Source Code Pro"/>
                <a:cs typeface="Source Code Pro"/>
                <a:sym typeface="Source Code Pro"/>
              </a:rPr>
              <a:t>*Not a phone operator</a:t>
            </a:r>
            <a:endParaRPr sz="18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9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Arithmetic operators</a:t>
            </a:r>
            <a:endParaRPr/>
          </a:p>
        </p:txBody>
      </p:sp>
      <p:sp>
        <p:nvSpPr>
          <p:cNvPr id="565" name="Google Shape;565;p94"/>
          <p:cNvSpPr txBox="1"/>
          <p:nvPr>
            <p:ph idx="1" type="body"/>
          </p:nvPr>
        </p:nvSpPr>
        <p:spPr>
          <a:xfrm>
            <a:off x="311700" y="1041650"/>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566" name="Google Shape;566;p94"/>
          <p:cNvPicPr preferRelativeResize="0"/>
          <p:nvPr/>
        </p:nvPicPr>
        <p:blipFill rotWithShape="1">
          <a:blip r:embed="rId3">
            <a:alphaModFix/>
          </a:blip>
          <a:srcRect b="25489" l="0" r="0" t="0"/>
          <a:stretch/>
        </p:blipFill>
        <p:spPr>
          <a:xfrm>
            <a:off x="2312638" y="1225350"/>
            <a:ext cx="4518724" cy="19675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95"/>
          <p:cNvSpPr txBox="1"/>
          <p:nvPr>
            <p:ph type="title"/>
          </p:nvPr>
        </p:nvSpPr>
        <p:spPr>
          <a:xfrm>
            <a:off x="311700" y="292850"/>
            <a:ext cx="8520600" cy="801000"/>
          </a:xfrm>
          <a:prstGeom prst="rect">
            <a:avLst/>
          </a:prstGeom>
          <a:solidFill>
            <a:srgbClr val="FFF2CC"/>
          </a:solidFill>
        </p:spPr>
        <p:txBody>
          <a:bodyPr anchorCtr="0" anchor="t" bIns="91425" lIns="91425" spcFirstLastPara="1" rIns="91425" wrap="square" tIns="91425">
            <a:noAutofit/>
          </a:bodyPr>
          <a:lstStyle/>
          <a:p>
            <a:pPr indent="0" lvl="0" marL="0" rtl="0" algn="l">
              <a:spcBef>
                <a:spcPts val="0"/>
              </a:spcBef>
              <a:spcAft>
                <a:spcPts val="0"/>
              </a:spcAft>
              <a:buNone/>
            </a:pPr>
            <a:r>
              <a:rPr lang="en"/>
              <a:t>Quick Question #3</a:t>
            </a:r>
            <a:endParaRPr/>
          </a:p>
        </p:txBody>
      </p:sp>
      <p:sp>
        <p:nvSpPr>
          <p:cNvPr id="572" name="Google Shape;572;p95"/>
          <p:cNvSpPr txBox="1"/>
          <p:nvPr>
            <p:ph idx="1" type="body"/>
          </p:nvPr>
        </p:nvSpPr>
        <p:spPr>
          <a:xfrm>
            <a:off x="311700" y="1228675"/>
            <a:ext cx="42603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How could you use variables, arithmetic operators, and</a:t>
            </a:r>
            <a:r>
              <a:rPr lang="en" sz="1500">
                <a:solidFill>
                  <a:srgbClr val="000000"/>
                </a:solidFill>
              </a:rPr>
              <a:t> </a:t>
            </a:r>
            <a:r>
              <a:rPr lang="en" sz="1500">
                <a:solidFill>
                  <a:srgbClr val="61C4EB"/>
                </a:solidFill>
              </a:rPr>
              <a:t>fill_circle</a:t>
            </a:r>
            <a:r>
              <a:rPr lang="en" sz="1500"/>
              <a:t>(</a:t>
            </a:r>
            <a:r>
              <a:rPr b="1" lang="en" sz="1500">
                <a:solidFill>
                  <a:srgbClr val="FF0000"/>
                </a:solidFill>
              </a:rPr>
              <a:t>x</a:t>
            </a:r>
            <a:r>
              <a:rPr lang="en" sz="1500"/>
              <a:t>, </a:t>
            </a:r>
            <a:r>
              <a:rPr b="1" lang="en" sz="1500">
                <a:solidFill>
                  <a:srgbClr val="0000FF"/>
                </a:solidFill>
              </a:rPr>
              <a:t>y</a:t>
            </a:r>
            <a:r>
              <a:rPr lang="en" sz="1500"/>
              <a:t>, </a:t>
            </a:r>
            <a:r>
              <a:rPr b="1" lang="en" sz="1500">
                <a:solidFill>
                  <a:srgbClr val="FF9900"/>
                </a:solidFill>
              </a:rPr>
              <a:t>d</a:t>
            </a:r>
            <a:r>
              <a:rPr lang="en" sz="1500"/>
              <a:t>) to make a circle </a:t>
            </a:r>
            <a:r>
              <a:rPr b="1" lang="en" sz="1500"/>
              <a:t>stay </a:t>
            </a:r>
            <a:r>
              <a:rPr lang="en" sz="1500"/>
              <a:t>at the </a:t>
            </a:r>
            <a:r>
              <a:rPr b="1" lang="en" sz="1500"/>
              <a:t>top-left corner</a:t>
            </a:r>
            <a:r>
              <a:rPr lang="en" sz="1500"/>
              <a:t> of the screen for </a:t>
            </a:r>
            <a:r>
              <a:rPr b="1" lang="en" sz="1500"/>
              <a:t>any</a:t>
            </a:r>
            <a:r>
              <a:rPr lang="en" sz="1500"/>
              <a:t> </a:t>
            </a:r>
            <a:r>
              <a:rPr b="1" lang="en" sz="1500"/>
              <a:t>diameter</a:t>
            </a:r>
            <a:r>
              <a:rPr lang="en" sz="1500"/>
              <a:t>? </a:t>
            </a:r>
            <a:br>
              <a:rPr lang="en" sz="1600"/>
            </a:br>
            <a:endParaRPr sz="1600"/>
          </a:p>
          <a:p>
            <a:pPr indent="0" lvl="0" marL="0" rtl="0" algn="l">
              <a:spcBef>
                <a:spcPts val="1600"/>
              </a:spcBef>
              <a:spcAft>
                <a:spcPts val="1600"/>
              </a:spcAft>
              <a:buNone/>
            </a:pPr>
            <a:r>
              <a:rPr lang="en" sz="1600"/>
              <a:t>	</a:t>
            </a:r>
            <a:r>
              <a:rPr lang="en" sz="1600">
                <a:solidFill>
                  <a:srgbClr val="A4C2F4"/>
                </a:solidFill>
              </a:rPr>
              <a:t>fill_circle</a:t>
            </a:r>
            <a:r>
              <a:rPr lang="en" sz="1600"/>
              <a:t>(</a:t>
            </a:r>
            <a:r>
              <a:rPr b="1" lang="en" sz="1600">
                <a:solidFill>
                  <a:srgbClr val="FF0000"/>
                </a:solidFill>
              </a:rPr>
              <a:t>x</a:t>
            </a:r>
            <a:r>
              <a:rPr lang="en" sz="1600"/>
              <a:t>, </a:t>
            </a:r>
            <a:r>
              <a:rPr b="1" lang="en" sz="1600">
                <a:solidFill>
                  <a:srgbClr val="0000FF"/>
                </a:solidFill>
              </a:rPr>
              <a:t>y</a:t>
            </a:r>
            <a:r>
              <a:rPr lang="en" sz="1600"/>
              <a:t>, </a:t>
            </a:r>
            <a:r>
              <a:rPr b="1" lang="en" sz="1600">
                <a:solidFill>
                  <a:srgbClr val="FF9900"/>
                </a:solidFill>
              </a:rPr>
              <a:t>d</a:t>
            </a:r>
            <a:r>
              <a:rPr lang="en" sz="1600"/>
              <a:t>)</a:t>
            </a:r>
            <a:endParaRPr sz="1600"/>
          </a:p>
        </p:txBody>
      </p:sp>
      <p:grpSp>
        <p:nvGrpSpPr>
          <p:cNvPr id="573" name="Google Shape;573;p95"/>
          <p:cNvGrpSpPr/>
          <p:nvPr/>
        </p:nvGrpSpPr>
        <p:grpSpPr>
          <a:xfrm>
            <a:off x="7339475" y="314250"/>
            <a:ext cx="1456500" cy="755700"/>
            <a:chOff x="7339475" y="314250"/>
            <a:chExt cx="1456500" cy="755700"/>
          </a:xfrm>
        </p:grpSpPr>
        <p:sp>
          <p:nvSpPr>
            <p:cNvPr id="574" name="Google Shape;574;p95"/>
            <p:cNvSpPr/>
            <p:nvPr/>
          </p:nvSpPr>
          <p:spPr>
            <a:xfrm>
              <a:off x="7339475" y="314250"/>
              <a:ext cx="1456500" cy="7557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95"/>
            <p:cNvSpPr txBox="1"/>
            <p:nvPr/>
          </p:nvSpPr>
          <p:spPr>
            <a:xfrm>
              <a:off x="7472500" y="445750"/>
              <a:ext cx="5661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Source Code Pro"/>
                  <a:ea typeface="Source Code Pro"/>
                  <a:cs typeface="Source Code Pro"/>
                  <a:sym typeface="Source Code Pro"/>
                </a:rPr>
                <a:t>2</a:t>
              </a:r>
              <a:r>
                <a:rPr lang="en" sz="2300">
                  <a:latin typeface="Source Code Pro"/>
                  <a:ea typeface="Source Code Pro"/>
                  <a:cs typeface="Source Code Pro"/>
                  <a:sym typeface="Source Code Pro"/>
                </a:rPr>
                <a:t>0</a:t>
              </a:r>
              <a:endParaRPr sz="2300">
                <a:latin typeface="Source Code Pro"/>
                <a:ea typeface="Source Code Pro"/>
                <a:cs typeface="Source Code Pro"/>
                <a:sym typeface="Source Code Pro"/>
              </a:endParaRPr>
            </a:p>
          </p:txBody>
        </p:sp>
        <p:pic>
          <p:nvPicPr>
            <p:cNvPr id="576" name="Google Shape;576;p95"/>
            <p:cNvPicPr preferRelativeResize="0"/>
            <p:nvPr/>
          </p:nvPicPr>
          <p:blipFill>
            <a:blip r:embed="rId3">
              <a:alphaModFix/>
            </a:blip>
            <a:stretch>
              <a:fillRect/>
            </a:stretch>
          </p:blipFill>
          <p:spPr>
            <a:xfrm>
              <a:off x="8038588" y="441963"/>
              <a:ext cx="566100" cy="500274"/>
            </a:xfrm>
            <a:prstGeom prst="rect">
              <a:avLst/>
            </a:prstGeom>
            <a:noFill/>
            <a:ln>
              <a:noFill/>
            </a:ln>
          </p:spPr>
        </p:pic>
      </p:grpSp>
      <p:sp>
        <p:nvSpPr>
          <p:cNvPr id="577" name="Google Shape;577;p95"/>
          <p:cNvSpPr txBox="1"/>
          <p:nvPr/>
        </p:nvSpPr>
        <p:spPr>
          <a:xfrm>
            <a:off x="180850" y="4644350"/>
            <a:ext cx="43911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Colours not needed</a:t>
            </a:r>
            <a:endParaRPr>
              <a:latin typeface="Source Code Pro"/>
              <a:ea typeface="Source Code Pro"/>
              <a:cs typeface="Source Code Pro"/>
              <a:sym typeface="Source Code Pro"/>
            </a:endParaRPr>
          </a:p>
        </p:txBody>
      </p:sp>
      <p:pic>
        <p:nvPicPr>
          <p:cNvPr id="578" name="Google Shape;578;p95"/>
          <p:cNvPicPr preferRelativeResize="0"/>
          <p:nvPr/>
        </p:nvPicPr>
        <p:blipFill>
          <a:blip r:embed="rId4">
            <a:alphaModFix/>
          </a:blip>
          <a:stretch>
            <a:fillRect/>
          </a:stretch>
        </p:blipFill>
        <p:spPr>
          <a:xfrm>
            <a:off x="4724400" y="1246250"/>
            <a:ext cx="3767009" cy="37448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96"/>
          <p:cNvSpPr txBox="1"/>
          <p:nvPr>
            <p:ph idx="1" type="body"/>
          </p:nvPr>
        </p:nvSpPr>
        <p:spPr>
          <a:xfrm>
            <a:off x="311700" y="1228675"/>
            <a:ext cx="6325800" cy="360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Let’s make a moving ball!</a:t>
            </a:r>
            <a:endParaRPr sz="2400">
              <a:solidFill>
                <a:srgbClr val="4A86E8"/>
              </a:solidFill>
            </a:endParaRPr>
          </a:p>
          <a:p>
            <a:pPr indent="0" lvl="0" marL="0" rtl="0" algn="l">
              <a:lnSpc>
                <a:spcPct val="115000"/>
              </a:lnSpc>
              <a:spcBef>
                <a:spcPts val="0"/>
              </a:spcBef>
              <a:spcAft>
                <a:spcPts val="0"/>
              </a:spcAft>
              <a:buNone/>
            </a:pPr>
            <a:r>
              <a:rPr lang="en">
                <a:solidFill>
                  <a:srgbClr val="4A86E8"/>
                </a:solidFill>
              </a:rPr>
              <a:t>def</a:t>
            </a:r>
            <a:r>
              <a:rPr lang="en"/>
              <a:t> </a:t>
            </a:r>
            <a:r>
              <a:rPr lang="en">
                <a:solidFill>
                  <a:srgbClr val="0000FF"/>
                </a:solidFill>
              </a:rPr>
              <a:t>draw</a:t>
            </a:r>
            <a:r>
              <a:rPr lang="en"/>
              <a:t>():</a:t>
            </a:r>
            <a:endParaRPr/>
          </a:p>
          <a:p>
            <a:pPr indent="0" lvl="0" marL="0" rtl="0" algn="l">
              <a:lnSpc>
                <a:spcPct val="115000"/>
              </a:lnSpc>
              <a:spcBef>
                <a:spcPts val="0"/>
              </a:spcBef>
              <a:spcAft>
                <a:spcPts val="0"/>
              </a:spcAft>
              <a:buNone/>
            </a:pPr>
            <a:r>
              <a:rPr lang="en" sz="2400"/>
              <a:t>    </a:t>
            </a:r>
            <a:r>
              <a:rPr lang="en"/>
              <a:t># code goes here</a:t>
            </a:r>
            <a:endParaRPr/>
          </a:p>
          <a:p>
            <a:pPr indent="0" lvl="0" marL="0" rtl="0" algn="l">
              <a:lnSpc>
                <a:spcPct val="115000"/>
              </a:lnSpc>
              <a:spcBef>
                <a:spcPts val="0"/>
              </a:spcBef>
              <a:spcAft>
                <a:spcPts val="0"/>
              </a:spcAft>
              <a:buNone/>
            </a:pPr>
            <a:r>
              <a:t/>
            </a:r>
            <a:endParaRPr/>
          </a:p>
          <a:p>
            <a:pPr indent="0" lvl="0" marL="0" rtl="0" algn="l">
              <a:spcBef>
                <a:spcPts val="0"/>
              </a:spcBef>
              <a:spcAft>
                <a:spcPts val="0"/>
              </a:spcAft>
              <a:buNone/>
            </a:pPr>
            <a:r>
              <a:rPr lang="en"/>
              <a:t>Interesting variables already given:</a:t>
            </a:r>
            <a:endParaRPr/>
          </a:p>
          <a:p>
            <a:pPr indent="457200" lvl="0" marL="0" rtl="0" algn="l">
              <a:spcBef>
                <a:spcPts val="0"/>
              </a:spcBef>
              <a:spcAft>
                <a:spcPts val="0"/>
              </a:spcAft>
              <a:buNone/>
            </a:pPr>
            <a:r>
              <a:rPr b="1" lang="en">
                <a:solidFill>
                  <a:srgbClr val="FF00FF"/>
                </a:solidFill>
              </a:rPr>
              <a:t>mouse_x</a:t>
            </a:r>
            <a:r>
              <a:rPr lang="en"/>
              <a:t>: your mouse’s X coordinate</a:t>
            </a:r>
            <a:endParaRPr>
              <a:solidFill>
                <a:srgbClr val="FF00FF"/>
              </a:solidFill>
            </a:endParaRPr>
          </a:p>
          <a:p>
            <a:pPr indent="457200" lvl="0" marL="0" rtl="0" algn="l">
              <a:spcBef>
                <a:spcPts val="0"/>
              </a:spcBef>
              <a:spcAft>
                <a:spcPts val="0"/>
              </a:spcAft>
              <a:buNone/>
            </a:pPr>
            <a:r>
              <a:rPr b="1" lang="en">
                <a:solidFill>
                  <a:srgbClr val="FF00FF"/>
                </a:solidFill>
              </a:rPr>
              <a:t>mouse_y</a:t>
            </a:r>
            <a:r>
              <a:rPr lang="en"/>
              <a:t>: your mouse’s Y coordinate</a:t>
            </a:r>
            <a:endParaRPr/>
          </a:p>
          <a:p>
            <a:pPr indent="0" lvl="0" marL="0" rtl="0" algn="l">
              <a:spcBef>
                <a:spcPts val="0"/>
              </a:spcBef>
              <a:spcAft>
                <a:spcPts val="0"/>
              </a:spcAft>
              <a:buNone/>
            </a:pPr>
            <a:r>
              <a:t/>
            </a:r>
            <a:endParaRPr>
              <a:solidFill>
                <a:srgbClr val="FF00FF"/>
              </a:solidFill>
            </a:endParaRPr>
          </a:p>
          <a:p>
            <a:pPr indent="0" lvl="0" marL="0" rtl="0" algn="l">
              <a:spcBef>
                <a:spcPts val="0"/>
              </a:spcBef>
              <a:spcAft>
                <a:spcPts val="0"/>
              </a:spcAft>
              <a:buNone/>
            </a:pPr>
            <a:r>
              <a:t/>
            </a:r>
            <a:endParaRPr u="sng">
              <a:solidFill>
                <a:srgbClr val="000000"/>
              </a:solidFill>
            </a:endParaRPr>
          </a:p>
        </p:txBody>
      </p:sp>
      <p:sp>
        <p:nvSpPr>
          <p:cNvPr id="584" name="Google Shape;584;p96"/>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Lets put these variables to use!</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9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Follow me!</a:t>
            </a:r>
            <a:endParaRPr/>
          </a:p>
        </p:txBody>
      </p:sp>
      <p:sp>
        <p:nvSpPr>
          <p:cNvPr id="590" name="Google Shape;590;p97"/>
          <p:cNvSpPr txBox="1"/>
          <p:nvPr>
            <p:ph idx="1" type="body"/>
          </p:nvPr>
        </p:nvSpPr>
        <p:spPr>
          <a:xfrm>
            <a:off x="311700" y="1228675"/>
            <a:ext cx="50343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just </a:t>
            </a:r>
            <a:r>
              <a:rPr b="1" lang="en">
                <a:solidFill>
                  <a:srgbClr val="FF00FF"/>
                </a:solidFill>
              </a:rPr>
              <a:t>mouse_x </a:t>
            </a:r>
            <a:r>
              <a:rPr lang="en"/>
              <a:t>and </a:t>
            </a:r>
            <a:r>
              <a:rPr b="1" lang="en">
                <a:solidFill>
                  <a:srgbClr val="FF00FF"/>
                </a:solidFill>
              </a:rPr>
              <a:t>mouse_y </a:t>
            </a:r>
            <a:r>
              <a:rPr lang="en"/>
              <a:t>you can make some cool things!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1600"/>
              </a:spcAft>
              <a:buNone/>
            </a:pPr>
            <a:r>
              <a:rPr lang="en">
                <a:solidFill>
                  <a:srgbClr val="61C4EB"/>
                </a:solidFill>
              </a:rPr>
              <a:t>fill_rect</a:t>
            </a:r>
            <a:r>
              <a:rPr lang="en"/>
              <a:t>(</a:t>
            </a:r>
            <a:r>
              <a:rPr b="1" lang="en">
                <a:solidFill>
                  <a:srgbClr val="FF00FF"/>
                </a:solidFill>
              </a:rPr>
              <a:t>mouse_x</a:t>
            </a:r>
            <a:r>
              <a:rPr lang="en"/>
              <a:t>, </a:t>
            </a:r>
            <a:r>
              <a:rPr b="1" lang="en">
                <a:solidFill>
                  <a:srgbClr val="FF00FF"/>
                </a:solidFill>
              </a:rPr>
              <a:t>mouse_y</a:t>
            </a:r>
            <a:r>
              <a:rPr lang="en"/>
              <a:t>, 50, 50)</a:t>
            </a:r>
            <a:endParaRPr/>
          </a:p>
        </p:txBody>
      </p:sp>
      <p:pic>
        <p:nvPicPr>
          <p:cNvPr descr="[video-to-gif output image]" id="591" name="Google Shape;591;p97"/>
          <p:cNvPicPr preferRelativeResize="0"/>
          <p:nvPr/>
        </p:nvPicPr>
        <p:blipFill>
          <a:blip r:embed="rId3">
            <a:alphaModFix/>
          </a:blip>
          <a:stretch>
            <a:fillRect/>
          </a:stretch>
        </p:blipFill>
        <p:spPr>
          <a:xfrm>
            <a:off x="5611300" y="1228675"/>
            <a:ext cx="3340200" cy="3340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53"/>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Content slides</a:t>
            </a:r>
            <a:endParaRPr/>
          </a:p>
        </p:txBody>
      </p:sp>
      <p:sp>
        <p:nvSpPr>
          <p:cNvPr id="223" name="Google Shape;223;p53"/>
          <p:cNvSpPr txBox="1"/>
          <p:nvPr>
            <p:ph idx="1" type="body"/>
          </p:nvPr>
        </p:nvSpPr>
        <p:spPr>
          <a:xfrm>
            <a:off x="311700" y="1304875"/>
            <a:ext cx="8520600" cy="334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Website</a:t>
            </a:r>
            <a:r>
              <a:rPr lang="en"/>
              <a:t>: </a:t>
            </a:r>
            <a:r>
              <a:rPr lang="en" sz="1600" u="sng">
                <a:solidFill>
                  <a:srgbClr val="61C4EB"/>
                </a:solidFill>
                <a:hlinkClick r:id="rId3">
                  <a:extLst>
                    <a:ext uri="{A12FA001-AC4F-418D-AE19-62706E023703}">
                      <ahyp:hlinkClr val="tx"/>
                    </a:ext>
                  </a:extLst>
                </a:hlinkClick>
              </a:rPr>
              <a:t>https://schulichignite.com/</a:t>
            </a:r>
            <a:endParaRPr sz="1600">
              <a:solidFill>
                <a:srgbClr val="61C4EB"/>
              </a:solidFill>
              <a:highlight>
                <a:srgbClr val="FF0000"/>
              </a:highlight>
            </a:endParaRPr>
          </a:p>
          <a:p>
            <a:pPr indent="-317500" lvl="0" marL="457200" rtl="0" algn="l">
              <a:lnSpc>
                <a:spcPct val="115000"/>
              </a:lnSpc>
              <a:spcBef>
                <a:spcPts val="1600"/>
              </a:spcBef>
              <a:spcAft>
                <a:spcPts val="0"/>
              </a:spcAft>
              <a:buSzPts val="1400"/>
              <a:buChar char="●"/>
            </a:pPr>
            <a:r>
              <a:rPr lang="en"/>
              <a:t>Here’s where you can see all the</a:t>
            </a:r>
            <a:r>
              <a:rPr lang="en"/>
              <a:t> content slides for all of our sessions</a:t>
            </a:r>
            <a:endParaRPr/>
          </a:p>
          <a:p>
            <a:pPr indent="-317500" lvl="0" marL="457200" rtl="0" algn="l">
              <a:lnSpc>
                <a:spcPct val="115000"/>
              </a:lnSpc>
              <a:spcBef>
                <a:spcPts val="1600"/>
              </a:spcBef>
              <a:spcAft>
                <a:spcPts val="0"/>
              </a:spcAft>
              <a:buSzPts val="1400"/>
              <a:buChar char="●"/>
            </a:pPr>
            <a:r>
              <a:rPr lang="en"/>
              <a:t>Examples also live here!</a:t>
            </a:r>
            <a:endParaRPr/>
          </a:p>
          <a:p>
            <a:pPr indent="0" lvl="0" marL="0" rtl="0" algn="l">
              <a:lnSpc>
                <a:spcPct val="115000"/>
              </a:lnSpc>
              <a:spcBef>
                <a:spcPts val="1600"/>
              </a:spcBef>
              <a:spcAft>
                <a:spcPts val="0"/>
              </a:spcAft>
              <a:buNone/>
            </a:pPr>
            <a:r>
              <a:t/>
            </a:r>
            <a:endParaRPr>
              <a:highlight>
                <a:srgbClr val="FF0000"/>
              </a:highlight>
            </a:endParaRPr>
          </a:p>
          <a:p>
            <a:pPr indent="0" lvl="0" marL="0" rtl="0" algn="l">
              <a:lnSpc>
                <a:spcPct val="115000"/>
              </a:lnSpc>
              <a:spcBef>
                <a:spcPts val="1600"/>
              </a:spcBef>
              <a:spcAft>
                <a:spcPts val="0"/>
              </a:spcAft>
              <a:buSzPts val="1800"/>
              <a:buNone/>
            </a:pPr>
            <a:r>
              <a:t/>
            </a:r>
            <a:endParaRPr/>
          </a:p>
          <a:p>
            <a:pPr indent="0" lvl="0" marL="0" rtl="0" algn="l">
              <a:lnSpc>
                <a:spcPct val="115000"/>
              </a:lnSpc>
              <a:spcBef>
                <a:spcPts val="1600"/>
              </a:spcBef>
              <a:spcAft>
                <a:spcPts val="1600"/>
              </a:spcAft>
              <a:buSzPts val="1800"/>
              <a:buNone/>
            </a:pPr>
            <a:r>
              <a:t/>
            </a:r>
            <a:endParaRPr/>
          </a:p>
        </p:txBody>
      </p:sp>
      <p:pic>
        <p:nvPicPr>
          <p:cNvPr id="224" name="Google Shape;224;p53"/>
          <p:cNvPicPr preferRelativeResize="0"/>
          <p:nvPr/>
        </p:nvPicPr>
        <p:blipFill>
          <a:blip r:embed="rId4">
            <a:alphaModFix/>
          </a:blip>
          <a:stretch>
            <a:fillRect/>
          </a:stretch>
        </p:blipFill>
        <p:spPr>
          <a:xfrm>
            <a:off x="6990228" y="2439826"/>
            <a:ext cx="1842076" cy="25453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98"/>
          <p:cNvSpPr txBox="1"/>
          <p:nvPr>
            <p:ph idx="1" type="body"/>
          </p:nvPr>
        </p:nvSpPr>
        <p:spPr>
          <a:xfrm>
            <a:off x="311700" y="1389600"/>
            <a:ext cx="4176900" cy="3753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Go back and finish your drawing</a:t>
            </a:r>
            <a:endParaRPr sz="1800"/>
          </a:p>
          <a:p>
            <a:pPr indent="-342900" lvl="0" marL="457200" rtl="0" algn="l">
              <a:spcBef>
                <a:spcPts val="0"/>
              </a:spcBef>
              <a:spcAft>
                <a:spcPts val="0"/>
              </a:spcAft>
              <a:buSzPts val="1800"/>
              <a:buChar char="●"/>
            </a:pPr>
            <a:r>
              <a:rPr lang="en" sz="1800"/>
              <a:t>Use both mouse_x and mouse_y to make this pattern follow your mouse</a:t>
            </a:r>
            <a:endParaRPr sz="1800"/>
          </a:p>
          <a:p>
            <a:pPr indent="-342900" lvl="0" marL="457200" rtl="0" algn="l">
              <a:spcBef>
                <a:spcPts val="0"/>
              </a:spcBef>
              <a:spcAft>
                <a:spcPts val="0"/>
              </a:spcAft>
              <a:buSzPts val="1800"/>
              <a:buChar char="●"/>
            </a:pPr>
            <a:r>
              <a:rPr lang="en" sz="1800"/>
              <a:t>Draw a rectangle with the top-left corner at the coordinates (100, 200), and make the bottom-right corner follow the mouse</a:t>
            </a:r>
            <a:endParaRPr sz="1800"/>
          </a:p>
          <a:p>
            <a:pPr indent="0" lvl="0" marL="0" rtl="0" algn="l">
              <a:spcBef>
                <a:spcPts val="0"/>
              </a:spcBef>
              <a:spcAft>
                <a:spcPts val="0"/>
              </a:spcAft>
              <a:buNone/>
            </a:pPr>
            <a:r>
              <a:t/>
            </a:r>
            <a:endParaRPr sz="1800"/>
          </a:p>
        </p:txBody>
      </p:sp>
      <p:sp>
        <p:nvSpPr>
          <p:cNvPr id="597" name="Google Shape;597;p98"/>
          <p:cNvSpPr txBox="1"/>
          <p:nvPr>
            <p:ph type="title"/>
          </p:nvPr>
        </p:nvSpPr>
        <p:spPr>
          <a:xfrm>
            <a:off x="311700" y="405875"/>
            <a:ext cx="8528700" cy="75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sz="4200"/>
              <a:t>END OF Session Exercise - Try This!</a:t>
            </a:r>
            <a:endParaRPr sz="4200"/>
          </a:p>
        </p:txBody>
      </p:sp>
      <p:pic>
        <p:nvPicPr>
          <p:cNvPr id="598" name="Google Shape;598;p98"/>
          <p:cNvPicPr preferRelativeResize="0"/>
          <p:nvPr/>
        </p:nvPicPr>
        <p:blipFill>
          <a:blip r:embed="rId3">
            <a:alphaModFix/>
          </a:blip>
          <a:stretch>
            <a:fillRect/>
          </a:stretch>
        </p:blipFill>
        <p:spPr>
          <a:xfrm>
            <a:off x="5343975" y="1389600"/>
            <a:ext cx="3307600" cy="33076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99"/>
          <p:cNvSpPr txBox="1"/>
          <p:nvPr>
            <p:ph type="title"/>
          </p:nvPr>
        </p:nvSpPr>
        <p:spPr>
          <a:xfrm>
            <a:off x="311700" y="555600"/>
            <a:ext cx="45405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Exercises - Bug Busters</a:t>
            </a:r>
            <a:endParaRPr sz="4200"/>
          </a:p>
        </p:txBody>
      </p:sp>
      <p:grpSp>
        <p:nvGrpSpPr>
          <p:cNvPr id="604" name="Google Shape;604;p99"/>
          <p:cNvGrpSpPr/>
          <p:nvPr/>
        </p:nvGrpSpPr>
        <p:grpSpPr>
          <a:xfrm>
            <a:off x="7339475" y="314250"/>
            <a:ext cx="1456500" cy="755700"/>
            <a:chOff x="7339475" y="314250"/>
            <a:chExt cx="1456500" cy="755700"/>
          </a:xfrm>
        </p:grpSpPr>
        <p:sp>
          <p:nvSpPr>
            <p:cNvPr id="605" name="Google Shape;605;p99"/>
            <p:cNvSpPr/>
            <p:nvPr/>
          </p:nvSpPr>
          <p:spPr>
            <a:xfrm>
              <a:off x="7339475" y="314250"/>
              <a:ext cx="1456500" cy="7557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99"/>
            <p:cNvSpPr txBox="1"/>
            <p:nvPr/>
          </p:nvSpPr>
          <p:spPr>
            <a:xfrm>
              <a:off x="7472500" y="445750"/>
              <a:ext cx="5661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Source Code Pro"/>
                  <a:ea typeface="Source Code Pro"/>
                  <a:cs typeface="Source Code Pro"/>
                  <a:sym typeface="Source Code Pro"/>
                </a:rPr>
                <a:t>50</a:t>
              </a:r>
              <a:endParaRPr sz="2300">
                <a:latin typeface="Source Code Pro"/>
                <a:ea typeface="Source Code Pro"/>
                <a:cs typeface="Source Code Pro"/>
                <a:sym typeface="Source Code Pro"/>
              </a:endParaRPr>
            </a:p>
          </p:txBody>
        </p:sp>
        <p:pic>
          <p:nvPicPr>
            <p:cNvPr id="607" name="Google Shape;607;p99"/>
            <p:cNvPicPr preferRelativeResize="0"/>
            <p:nvPr/>
          </p:nvPicPr>
          <p:blipFill>
            <a:blip r:embed="rId3">
              <a:alphaModFix/>
            </a:blip>
            <a:stretch>
              <a:fillRect/>
            </a:stretch>
          </p:blipFill>
          <p:spPr>
            <a:xfrm>
              <a:off x="8038588" y="441963"/>
              <a:ext cx="566100" cy="500274"/>
            </a:xfrm>
            <a:prstGeom prst="rect">
              <a:avLst/>
            </a:prstGeom>
            <a:noFill/>
            <a:ln>
              <a:noFill/>
            </a:ln>
          </p:spPr>
        </p:pic>
      </p:grpSp>
      <p:pic>
        <p:nvPicPr>
          <p:cNvPr descr="[video-to-gif output image]" id="608" name="Google Shape;608;p99"/>
          <p:cNvPicPr preferRelativeResize="0"/>
          <p:nvPr/>
        </p:nvPicPr>
        <p:blipFill>
          <a:blip r:embed="rId4">
            <a:alphaModFix/>
          </a:blip>
          <a:stretch>
            <a:fillRect/>
          </a:stretch>
        </p:blipFill>
        <p:spPr>
          <a:xfrm>
            <a:off x="608200" y="1311300"/>
            <a:ext cx="3351950" cy="3351950"/>
          </a:xfrm>
          <a:prstGeom prst="rect">
            <a:avLst/>
          </a:prstGeom>
          <a:noFill/>
          <a:ln>
            <a:noFill/>
          </a:ln>
        </p:spPr>
      </p:pic>
      <p:sp>
        <p:nvSpPr>
          <p:cNvPr id="609" name="Google Shape;609;p99"/>
          <p:cNvSpPr/>
          <p:nvPr/>
        </p:nvSpPr>
        <p:spPr>
          <a:xfrm>
            <a:off x="689050" y="4250925"/>
            <a:ext cx="321000" cy="299100"/>
          </a:xfrm>
          <a:prstGeom prst="hexagon">
            <a:avLst>
              <a:gd fmla="val 25000" name="adj"/>
              <a:gd fmla="val 115470" name="vf"/>
            </a:avLst>
          </a:prstGeom>
          <a:solidFill>
            <a:srgbClr val="FFD9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a:t>
            </a:r>
            <a:endParaRPr/>
          </a:p>
        </p:txBody>
      </p:sp>
      <p:pic>
        <p:nvPicPr>
          <p:cNvPr id="610" name="Google Shape;610;p99"/>
          <p:cNvPicPr preferRelativeResize="0"/>
          <p:nvPr/>
        </p:nvPicPr>
        <p:blipFill>
          <a:blip r:embed="rId5">
            <a:alphaModFix/>
          </a:blip>
          <a:stretch>
            <a:fillRect/>
          </a:stretch>
        </p:blipFill>
        <p:spPr>
          <a:xfrm>
            <a:off x="4139751" y="1469025"/>
            <a:ext cx="4958874" cy="3004800"/>
          </a:xfrm>
          <a:prstGeom prst="rect">
            <a:avLst/>
          </a:prstGeom>
          <a:noFill/>
          <a:ln>
            <a:noFill/>
          </a:ln>
        </p:spPr>
      </p:pic>
      <p:sp>
        <p:nvSpPr>
          <p:cNvPr id="611" name="Google Shape;611;p99"/>
          <p:cNvSpPr/>
          <p:nvPr/>
        </p:nvSpPr>
        <p:spPr>
          <a:xfrm>
            <a:off x="4177525" y="4195725"/>
            <a:ext cx="321000" cy="278100"/>
          </a:xfrm>
          <a:prstGeom prst="hexagon">
            <a:avLst>
              <a:gd fmla="val 25000" name="adj"/>
              <a:gd fmla="val 115470" name="vf"/>
            </a:avLst>
          </a:prstGeom>
          <a:solidFill>
            <a:srgbClr val="FFD9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2</a:t>
            </a:r>
            <a:endParaRPr/>
          </a:p>
        </p:txBody>
      </p:sp>
      <p:pic>
        <p:nvPicPr>
          <p:cNvPr id="612" name="Google Shape;612;p99"/>
          <p:cNvPicPr preferRelativeResize="0"/>
          <p:nvPr/>
        </p:nvPicPr>
        <p:blipFill>
          <a:blip r:embed="rId6">
            <a:alphaModFix/>
          </a:blip>
          <a:stretch>
            <a:fillRect/>
          </a:stretch>
        </p:blipFill>
        <p:spPr>
          <a:xfrm>
            <a:off x="6007975" y="176800"/>
            <a:ext cx="1190050" cy="119005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100"/>
          <p:cNvSpPr txBox="1"/>
          <p:nvPr>
            <p:ph type="title"/>
          </p:nvPr>
        </p:nvSpPr>
        <p:spPr>
          <a:xfrm>
            <a:off x="311700" y="555600"/>
            <a:ext cx="45519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Exercises - Pythonic Lava</a:t>
            </a:r>
            <a:endParaRPr sz="4200"/>
          </a:p>
        </p:txBody>
      </p:sp>
      <p:pic>
        <p:nvPicPr>
          <p:cNvPr id="618" name="Google Shape;618;p100"/>
          <p:cNvPicPr preferRelativeResize="0"/>
          <p:nvPr/>
        </p:nvPicPr>
        <p:blipFill>
          <a:blip r:embed="rId3">
            <a:alphaModFix/>
          </a:blip>
          <a:stretch>
            <a:fillRect/>
          </a:stretch>
        </p:blipFill>
        <p:spPr>
          <a:xfrm>
            <a:off x="5016000" y="1311300"/>
            <a:ext cx="3975600" cy="3248250"/>
          </a:xfrm>
          <a:prstGeom prst="rect">
            <a:avLst/>
          </a:prstGeom>
          <a:noFill/>
          <a:ln>
            <a:noFill/>
          </a:ln>
        </p:spPr>
      </p:pic>
      <p:pic>
        <p:nvPicPr>
          <p:cNvPr id="619" name="Google Shape;619;p100"/>
          <p:cNvPicPr preferRelativeResize="0"/>
          <p:nvPr/>
        </p:nvPicPr>
        <p:blipFill>
          <a:blip r:embed="rId4">
            <a:alphaModFix/>
          </a:blip>
          <a:stretch>
            <a:fillRect/>
          </a:stretch>
        </p:blipFill>
        <p:spPr>
          <a:xfrm>
            <a:off x="152400" y="1463700"/>
            <a:ext cx="4711200" cy="2693236"/>
          </a:xfrm>
          <a:prstGeom prst="rect">
            <a:avLst/>
          </a:prstGeom>
          <a:noFill/>
          <a:ln>
            <a:noFill/>
          </a:ln>
        </p:spPr>
      </p:pic>
      <p:sp>
        <p:nvSpPr>
          <p:cNvPr id="620" name="Google Shape;620;p100"/>
          <p:cNvSpPr/>
          <p:nvPr/>
        </p:nvSpPr>
        <p:spPr>
          <a:xfrm>
            <a:off x="7393625" y="280925"/>
            <a:ext cx="1456500" cy="7557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00"/>
          <p:cNvSpPr txBox="1"/>
          <p:nvPr/>
        </p:nvSpPr>
        <p:spPr>
          <a:xfrm>
            <a:off x="7526650" y="412425"/>
            <a:ext cx="566100" cy="4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Source Code Pro"/>
                <a:ea typeface="Source Code Pro"/>
                <a:cs typeface="Source Code Pro"/>
                <a:sym typeface="Source Code Pro"/>
              </a:rPr>
              <a:t>50</a:t>
            </a:r>
            <a:endParaRPr sz="2300">
              <a:latin typeface="Source Code Pro"/>
              <a:ea typeface="Source Code Pro"/>
              <a:cs typeface="Source Code Pro"/>
              <a:sym typeface="Source Code Pro"/>
            </a:endParaRPr>
          </a:p>
        </p:txBody>
      </p:sp>
      <p:pic>
        <p:nvPicPr>
          <p:cNvPr id="622" name="Google Shape;622;p100"/>
          <p:cNvPicPr preferRelativeResize="0"/>
          <p:nvPr/>
        </p:nvPicPr>
        <p:blipFill>
          <a:blip r:embed="rId5">
            <a:alphaModFix/>
          </a:blip>
          <a:stretch>
            <a:fillRect/>
          </a:stretch>
        </p:blipFill>
        <p:spPr>
          <a:xfrm>
            <a:off x="8092738" y="408638"/>
            <a:ext cx="566100" cy="500274"/>
          </a:xfrm>
          <a:prstGeom prst="rect">
            <a:avLst/>
          </a:prstGeom>
          <a:noFill/>
          <a:ln>
            <a:noFill/>
          </a:ln>
        </p:spPr>
      </p:pic>
      <p:sp>
        <p:nvSpPr>
          <p:cNvPr id="623" name="Google Shape;623;p100"/>
          <p:cNvSpPr/>
          <p:nvPr/>
        </p:nvSpPr>
        <p:spPr>
          <a:xfrm>
            <a:off x="311700" y="4281450"/>
            <a:ext cx="321000" cy="278100"/>
          </a:xfrm>
          <a:prstGeom prst="hexagon">
            <a:avLst>
              <a:gd fmla="val 25000" name="adj"/>
              <a:gd fmla="val 115470" name="vf"/>
            </a:avLst>
          </a:prstGeom>
          <a:solidFill>
            <a:srgbClr val="FFD9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3</a:t>
            </a:r>
            <a:endParaRPr/>
          </a:p>
        </p:txBody>
      </p:sp>
      <p:sp>
        <p:nvSpPr>
          <p:cNvPr id="624" name="Google Shape;624;p100"/>
          <p:cNvSpPr/>
          <p:nvPr/>
        </p:nvSpPr>
        <p:spPr>
          <a:xfrm>
            <a:off x="5106200" y="4201525"/>
            <a:ext cx="321000" cy="278100"/>
          </a:xfrm>
          <a:prstGeom prst="hexagon">
            <a:avLst>
              <a:gd fmla="val 25000" name="adj"/>
              <a:gd fmla="val 115470" name="vf"/>
            </a:avLst>
          </a:prstGeom>
          <a:solidFill>
            <a:srgbClr val="FFD9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4</a:t>
            </a:r>
            <a:endParaRPr/>
          </a:p>
        </p:txBody>
      </p:sp>
      <p:pic>
        <p:nvPicPr>
          <p:cNvPr id="625" name="Google Shape;625;p100"/>
          <p:cNvPicPr preferRelativeResize="0"/>
          <p:nvPr/>
        </p:nvPicPr>
        <p:blipFill>
          <a:blip r:embed="rId6">
            <a:alphaModFix/>
          </a:blip>
          <a:stretch>
            <a:fillRect/>
          </a:stretch>
        </p:blipFill>
        <p:spPr>
          <a:xfrm>
            <a:off x="6174400" y="121638"/>
            <a:ext cx="1074274" cy="107427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101"/>
          <p:cNvSpPr txBox="1"/>
          <p:nvPr>
            <p:ph type="title"/>
          </p:nvPr>
        </p:nvSpPr>
        <p:spPr>
          <a:xfrm>
            <a:off x="311700" y="555600"/>
            <a:ext cx="45519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Exercises - Just for fun</a:t>
            </a:r>
            <a:endParaRPr sz="4200"/>
          </a:p>
        </p:txBody>
      </p:sp>
      <p:pic>
        <p:nvPicPr>
          <p:cNvPr id="631" name="Google Shape;631;p101"/>
          <p:cNvPicPr preferRelativeResize="0"/>
          <p:nvPr/>
        </p:nvPicPr>
        <p:blipFill>
          <a:blip r:embed="rId3">
            <a:alphaModFix/>
          </a:blip>
          <a:stretch>
            <a:fillRect/>
          </a:stretch>
        </p:blipFill>
        <p:spPr>
          <a:xfrm>
            <a:off x="546575" y="1311300"/>
            <a:ext cx="3353799" cy="3353799"/>
          </a:xfrm>
          <a:prstGeom prst="rect">
            <a:avLst/>
          </a:prstGeom>
          <a:noFill/>
          <a:ln>
            <a:noFill/>
          </a:ln>
        </p:spPr>
      </p:pic>
      <p:sp>
        <p:nvSpPr>
          <p:cNvPr id="632" name="Google Shape;632;p101"/>
          <p:cNvSpPr/>
          <p:nvPr/>
        </p:nvSpPr>
        <p:spPr>
          <a:xfrm>
            <a:off x="616500" y="4281450"/>
            <a:ext cx="321000" cy="278100"/>
          </a:xfrm>
          <a:prstGeom prst="hexagon">
            <a:avLst>
              <a:gd fmla="val 25000" name="adj"/>
              <a:gd fmla="val 115470" name="vf"/>
            </a:avLst>
          </a:prstGeom>
          <a:solidFill>
            <a:srgbClr val="FFD9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5</a:t>
            </a:r>
            <a:endParaRPr/>
          </a:p>
        </p:txBody>
      </p:sp>
      <p:pic>
        <p:nvPicPr>
          <p:cNvPr id="633" name="Google Shape;633;p101"/>
          <p:cNvPicPr preferRelativeResize="0"/>
          <p:nvPr/>
        </p:nvPicPr>
        <p:blipFill>
          <a:blip r:embed="rId4">
            <a:alphaModFix/>
          </a:blip>
          <a:stretch>
            <a:fillRect/>
          </a:stretch>
        </p:blipFill>
        <p:spPr>
          <a:xfrm>
            <a:off x="5391750" y="1470262"/>
            <a:ext cx="3035875" cy="3035875"/>
          </a:xfrm>
          <a:prstGeom prst="rect">
            <a:avLst/>
          </a:prstGeom>
          <a:noFill/>
          <a:ln>
            <a:noFill/>
          </a:ln>
        </p:spPr>
      </p:pic>
      <p:sp>
        <p:nvSpPr>
          <p:cNvPr id="634" name="Google Shape;634;p101"/>
          <p:cNvSpPr/>
          <p:nvPr/>
        </p:nvSpPr>
        <p:spPr>
          <a:xfrm>
            <a:off x="5492575" y="4093388"/>
            <a:ext cx="321000" cy="278100"/>
          </a:xfrm>
          <a:prstGeom prst="hexagon">
            <a:avLst>
              <a:gd fmla="val 25000" name="adj"/>
              <a:gd fmla="val 115470" name="vf"/>
            </a:avLst>
          </a:prstGeom>
          <a:solidFill>
            <a:srgbClr val="FFD9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6</a:t>
            </a:r>
            <a:endParaRPr/>
          </a:p>
        </p:txBody>
      </p:sp>
      <p:sp>
        <p:nvSpPr>
          <p:cNvPr id="635" name="Google Shape;635;p101"/>
          <p:cNvSpPr txBox="1"/>
          <p:nvPr/>
        </p:nvSpPr>
        <p:spPr>
          <a:xfrm>
            <a:off x="4998600" y="1036625"/>
            <a:ext cx="4551900" cy="50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Hint: You’ll need the </a:t>
            </a:r>
            <a:r>
              <a:rPr b="1" lang="en">
                <a:latin typeface="Source Code Pro"/>
                <a:ea typeface="Source Code Pro"/>
                <a:cs typeface="Source Code Pro"/>
                <a:sym typeface="Source Code Pro"/>
              </a:rPr>
              <a:t>sin()</a:t>
            </a:r>
            <a:r>
              <a:rPr lang="en">
                <a:latin typeface="Source Code Pro"/>
                <a:ea typeface="Source Code Pro"/>
                <a:cs typeface="Source Code Pro"/>
                <a:sym typeface="Source Code Pro"/>
              </a:rPr>
              <a:t> function</a:t>
            </a:r>
            <a:endParaRPr>
              <a:latin typeface="Source Code Pro"/>
              <a:ea typeface="Source Code Pro"/>
              <a:cs typeface="Source Code Pro"/>
              <a:sym typeface="Source Code Pro"/>
            </a:endParaRPr>
          </a:p>
        </p:txBody>
      </p:sp>
      <p:sp>
        <p:nvSpPr>
          <p:cNvPr id="636" name="Google Shape;636;p101"/>
          <p:cNvSpPr txBox="1"/>
          <p:nvPr/>
        </p:nvSpPr>
        <p:spPr>
          <a:xfrm>
            <a:off x="5201825" y="4506125"/>
            <a:ext cx="3648300" cy="57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On line 2, type: </a:t>
            </a:r>
            <a:br>
              <a:rPr lang="en">
                <a:latin typeface="Source Code Pro"/>
                <a:ea typeface="Source Code Pro"/>
                <a:cs typeface="Source Code Pro"/>
                <a:sym typeface="Source Code Pro"/>
              </a:rPr>
            </a:br>
            <a:r>
              <a:rPr b="1" lang="en">
                <a:solidFill>
                  <a:srgbClr val="6AA84F"/>
                </a:solidFill>
                <a:latin typeface="Source Code Pro"/>
                <a:ea typeface="Source Code Pro"/>
                <a:cs typeface="Source Code Pro"/>
                <a:sym typeface="Source Code Pro"/>
              </a:rPr>
              <a:t>from </a:t>
            </a:r>
            <a:r>
              <a:rPr b="1" lang="en">
                <a:latin typeface="Source Code Pro"/>
                <a:ea typeface="Source Code Pro"/>
                <a:cs typeface="Source Code Pro"/>
                <a:sym typeface="Source Code Pro"/>
              </a:rPr>
              <a:t>math </a:t>
            </a:r>
            <a:r>
              <a:rPr b="1" lang="en">
                <a:solidFill>
                  <a:srgbClr val="6AA84F"/>
                </a:solidFill>
                <a:latin typeface="Source Code Pro"/>
                <a:ea typeface="Source Code Pro"/>
                <a:cs typeface="Source Code Pro"/>
                <a:sym typeface="Source Code Pro"/>
              </a:rPr>
              <a:t>import </a:t>
            </a:r>
            <a:r>
              <a:rPr b="1" lang="en">
                <a:latin typeface="Source Code Pro"/>
                <a:ea typeface="Source Code Pro"/>
                <a:cs typeface="Source Code Pro"/>
                <a:sym typeface="Source Code Pro"/>
              </a:rPr>
              <a:t>sin</a:t>
            </a:r>
            <a:endParaRPr b="1">
              <a:latin typeface="Source Code Pro"/>
              <a:ea typeface="Source Code Pro"/>
              <a:cs typeface="Source Code Pro"/>
              <a:sym typeface="Source Code P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54"/>
          <p:cNvSpPr txBox="1"/>
          <p:nvPr>
            <p:ph type="title"/>
          </p:nvPr>
        </p:nvSpPr>
        <p:spPr>
          <a:xfrm>
            <a:off x="1069775" y="309538"/>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Ignite points</a:t>
            </a:r>
            <a:endParaRPr/>
          </a:p>
        </p:txBody>
      </p:sp>
      <p:sp>
        <p:nvSpPr>
          <p:cNvPr id="230" name="Google Shape;230;p5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Points that can be collected to win prizes! Can be collected through:</a:t>
            </a:r>
            <a:endParaRPr/>
          </a:p>
          <a:p>
            <a:pPr indent="0" lvl="0" marL="0" rtl="0" algn="l">
              <a:spcBef>
                <a:spcPts val="0"/>
              </a:spcBef>
              <a:spcAft>
                <a:spcPts val="0"/>
              </a:spcAft>
              <a:buNone/>
            </a:pPr>
            <a:r>
              <a:t/>
            </a:r>
            <a:endParaRPr/>
          </a:p>
          <a:p>
            <a:pPr indent="-342900" lvl="0" marL="457200" rtl="0" algn="l">
              <a:spcBef>
                <a:spcPts val="0"/>
              </a:spcBef>
              <a:spcAft>
                <a:spcPts val="0"/>
              </a:spcAft>
              <a:buSzPts val="1800"/>
              <a:buChar char="●"/>
            </a:pPr>
            <a:r>
              <a:rPr lang="en"/>
              <a:t>Consistent attendance (Streak Score)</a:t>
            </a:r>
            <a:endParaRPr/>
          </a:p>
          <a:p>
            <a:pPr indent="0" lvl="0" marL="457200" rtl="0" algn="l">
              <a:spcBef>
                <a:spcPts val="0"/>
              </a:spcBef>
              <a:spcAft>
                <a:spcPts val="0"/>
              </a:spcAft>
              <a:buNone/>
            </a:pPr>
            <a:r>
              <a:t/>
            </a:r>
            <a:endParaRPr sz="1000"/>
          </a:p>
          <a:p>
            <a:pPr indent="-342900" lvl="0" marL="457200" rtl="0" algn="l">
              <a:spcBef>
                <a:spcPts val="0"/>
              </a:spcBef>
              <a:spcAft>
                <a:spcPts val="0"/>
              </a:spcAft>
              <a:buSzPts val="1800"/>
              <a:buChar char="●"/>
            </a:pPr>
            <a:r>
              <a:rPr lang="en"/>
              <a:t>Answering quick questions exercises</a:t>
            </a:r>
            <a:endParaRPr/>
          </a:p>
          <a:p>
            <a:pPr indent="0" lvl="0" marL="457200" rtl="0" algn="l">
              <a:spcBef>
                <a:spcPts val="0"/>
              </a:spcBef>
              <a:spcAft>
                <a:spcPts val="0"/>
              </a:spcAft>
              <a:buNone/>
            </a:pPr>
            <a:r>
              <a:t/>
            </a:r>
            <a:endParaRPr sz="1000"/>
          </a:p>
          <a:p>
            <a:pPr indent="-342900" lvl="0" marL="457200" rtl="0" algn="l">
              <a:spcBef>
                <a:spcPts val="0"/>
              </a:spcBef>
              <a:spcAft>
                <a:spcPts val="0"/>
              </a:spcAft>
              <a:buSzPts val="1800"/>
              <a:buChar char="●"/>
            </a:pPr>
            <a:r>
              <a:rPr lang="en"/>
              <a:t>Submitting end-of-session exercises</a:t>
            </a:r>
            <a:endParaRPr/>
          </a:p>
          <a:p>
            <a:pPr indent="0" lvl="0" marL="457200" rtl="0" algn="l">
              <a:spcBef>
                <a:spcPts val="0"/>
              </a:spcBef>
              <a:spcAft>
                <a:spcPts val="0"/>
              </a:spcAft>
              <a:buNone/>
            </a:pPr>
            <a:r>
              <a:rPr lang="en"/>
              <a:t> </a:t>
            </a:r>
            <a:endParaRPr sz="1000"/>
          </a:p>
          <a:p>
            <a:pPr indent="-342900" lvl="0" marL="457200" rtl="0" algn="l">
              <a:spcBef>
                <a:spcPts val="0"/>
              </a:spcBef>
              <a:spcAft>
                <a:spcPts val="0"/>
              </a:spcAft>
              <a:buSzPts val="1800"/>
              <a:buChar char="●"/>
            </a:pPr>
            <a:r>
              <a:rPr lang="en"/>
              <a:t>Submitting social media weekly challenges</a:t>
            </a:r>
            <a:endParaRPr/>
          </a:p>
          <a:p>
            <a:pPr indent="0" lvl="0" marL="457200" rtl="0" algn="l">
              <a:spcBef>
                <a:spcPts val="0"/>
              </a:spcBef>
              <a:spcAft>
                <a:spcPts val="0"/>
              </a:spcAft>
              <a:buNone/>
            </a:pPr>
            <a:r>
              <a:t/>
            </a:r>
            <a:endParaRPr sz="1000"/>
          </a:p>
          <a:p>
            <a:pPr indent="-342900" lvl="0" marL="457200" rtl="0" algn="l">
              <a:spcBef>
                <a:spcPts val="0"/>
              </a:spcBef>
              <a:spcAft>
                <a:spcPts val="0"/>
              </a:spcAft>
              <a:buSzPts val="1800"/>
              <a:buChar char="●"/>
            </a:pPr>
            <a:r>
              <a:rPr lang="en"/>
              <a:t>Submitting end-of-term projects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solidFill>
                <a:srgbClr val="000000"/>
              </a:solidFill>
            </a:endParaRPr>
          </a:p>
        </p:txBody>
      </p:sp>
      <p:pic>
        <p:nvPicPr>
          <p:cNvPr id="231" name="Google Shape;231;p54"/>
          <p:cNvPicPr preferRelativeResize="0"/>
          <p:nvPr/>
        </p:nvPicPr>
        <p:blipFill>
          <a:blip r:embed="rId3">
            <a:alphaModFix/>
          </a:blip>
          <a:stretch>
            <a:fillRect/>
          </a:stretch>
        </p:blipFill>
        <p:spPr>
          <a:xfrm>
            <a:off x="311700" y="375100"/>
            <a:ext cx="758075" cy="669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5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CATEGORIES: PYTHONIC LAVA &amp; BUG BUSTERS!</a:t>
            </a:r>
            <a:endParaRPr/>
          </a:p>
        </p:txBody>
      </p:sp>
      <p:sp>
        <p:nvSpPr>
          <p:cNvPr id="237" name="Google Shape;237;p5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Students are divided into two categories based on their skill level in coding</a:t>
            </a:r>
            <a:endParaRPr sz="1000"/>
          </a:p>
          <a:p>
            <a:pPr indent="-317500" lvl="1" marL="914400" rtl="0" algn="l">
              <a:spcBef>
                <a:spcPts val="0"/>
              </a:spcBef>
              <a:spcAft>
                <a:spcPts val="0"/>
              </a:spcAft>
              <a:buSzPts val="1400"/>
              <a:buChar char="○"/>
            </a:pPr>
            <a:r>
              <a:rPr lang="en" sz="1600"/>
              <a:t>No experience in code:</a:t>
            </a:r>
            <a:r>
              <a:rPr lang="en" sz="1600"/>
              <a:t> </a:t>
            </a:r>
            <a:r>
              <a:rPr b="1" lang="en" sz="1600"/>
              <a:t>Bug Busters</a:t>
            </a:r>
            <a:br>
              <a:rPr b="1" lang="en"/>
            </a:br>
            <a:endParaRPr/>
          </a:p>
          <a:p>
            <a:pPr indent="-330200" lvl="1" marL="914400" rtl="0" algn="l">
              <a:spcBef>
                <a:spcPts val="0"/>
              </a:spcBef>
              <a:spcAft>
                <a:spcPts val="0"/>
              </a:spcAft>
              <a:buSzPts val="1600"/>
              <a:buChar char="○"/>
            </a:pPr>
            <a:r>
              <a:rPr lang="en" sz="1600"/>
              <a:t>Experience in code: </a:t>
            </a:r>
            <a:r>
              <a:rPr b="1" lang="en" sz="1600"/>
              <a:t>Pythonic Lava</a:t>
            </a:r>
            <a:endParaRPr b="1" sz="1600"/>
          </a:p>
          <a:p>
            <a:pPr indent="0" lvl="0" marL="457200" rtl="0" algn="l">
              <a:spcBef>
                <a:spcPts val="0"/>
              </a:spcBef>
              <a:spcAft>
                <a:spcPts val="0"/>
              </a:spcAft>
              <a:buNone/>
            </a:pPr>
            <a:r>
              <a:t/>
            </a:r>
            <a:endParaRPr sz="1000"/>
          </a:p>
          <a:p>
            <a:pPr indent="-342900" lvl="0" marL="457200" rtl="0" algn="l">
              <a:spcBef>
                <a:spcPts val="0"/>
              </a:spcBef>
              <a:spcAft>
                <a:spcPts val="0"/>
              </a:spcAft>
              <a:buSzPts val="1800"/>
              <a:buChar char="●"/>
            </a:pPr>
            <a:r>
              <a:rPr lang="en"/>
              <a:t>Students competing against others in the same category</a:t>
            </a:r>
            <a:endParaRPr/>
          </a:p>
          <a:p>
            <a:pPr indent="0" lvl="0" marL="457200" rtl="0" algn="l">
              <a:spcBef>
                <a:spcPts val="0"/>
              </a:spcBef>
              <a:spcAft>
                <a:spcPts val="0"/>
              </a:spcAft>
              <a:buNone/>
            </a:pPr>
            <a:r>
              <a:t/>
            </a:r>
            <a:endParaRPr sz="1000"/>
          </a:p>
          <a:p>
            <a:pPr indent="-342900" lvl="0" marL="457200" rtl="0" algn="l">
              <a:spcBef>
                <a:spcPts val="0"/>
              </a:spcBef>
              <a:spcAft>
                <a:spcPts val="0"/>
              </a:spcAft>
              <a:buSzPts val="1800"/>
              <a:buChar char="●"/>
            </a:pPr>
            <a:r>
              <a:rPr lang="en"/>
              <a:t>Each category gets a different exercises to submit</a:t>
            </a:r>
            <a:endParaRPr/>
          </a:p>
          <a:p>
            <a:pPr indent="0" lvl="0" marL="457200" rtl="0" algn="l">
              <a:spcBef>
                <a:spcPts val="0"/>
              </a:spcBef>
              <a:spcAft>
                <a:spcPts val="0"/>
              </a:spcAft>
              <a:buNone/>
            </a:pPr>
            <a:r>
              <a:t/>
            </a:r>
            <a:endParaRPr sz="1000"/>
          </a:p>
          <a:p>
            <a:pPr indent="-342900" lvl="0" marL="457200" rtl="0" algn="l">
              <a:spcBef>
                <a:spcPts val="0"/>
              </a:spcBef>
              <a:spcAft>
                <a:spcPts val="0"/>
              </a:spcAft>
              <a:buSzPts val="1800"/>
              <a:buChar char="●"/>
            </a:pPr>
            <a:r>
              <a:rPr lang="en"/>
              <a:t>Each category has its own </a:t>
            </a:r>
            <a:r>
              <a:rPr b="1" lang="en"/>
              <a:t>prizes</a:t>
            </a:r>
            <a:r>
              <a:rPr lang="en"/>
              <a:t>! </a:t>
            </a:r>
            <a:endParaRPr/>
          </a:p>
        </p:txBody>
      </p:sp>
      <p:pic>
        <p:nvPicPr>
          <p:cNvPr id="238" name="Google Shape;238;p55"/>
          <p:cNvPicPr preferRelativeResize="0"/>
          <p:nvPr/>
        </p:nvPicPr>
        <p:blipFill>
          <a:blip r:embed="rId4">
            <a:alphaModFix/>
          </a:blip>
          <a:stretch>
            <a:fillRect/>
          </a:stretch>
        </p:blipFill>
        <p:spPr>
          <a:xfrm>
            <a:off x="6152650" y="1558975"/>
            <a:ext cx="1190050" cy="1190050"/>
          </a:xfrm>
          <a:prstGeom prst="rect">
            <a:avLst/>
          </a:prstGeom>
          <a:noFill/>
          <a:ln>
            <a:noFill/>
          </a:ln>
        </p:spPr>
      </p:pic>
      <p:pic>
        <p:nvPicPr>
          <p:cNvPr id="239" name="Google Shape;239;p55"/>
          <p:cNvPicPr preferRelativeResize="0"/>
          <p:nvPr/>
        </p:nvPicPr>
        <p:blipFill>
          <a:blip r:embed="rId5">
            <a:alphaModFix/>
          </a:blip>
          <a:stretch>
            <a:fillRect/>
          </a:stretch>
        </p:blipFill>
        <p:spPr>
          <a:xfrm>
            <a:off x="7650150" y="1848325"/>
            <a:ext cx="1074274" cy="10742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5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CATEGORIES: PYTHONIC LAVA &amp; BUG BUSTERS!</a:t>
            </a:r>
            <a:endParaRPr/>
          </a:p>
        </p:txBody>
      </p:sp>
      <p:sp>
        <p:nvSpPr>
          <p:cNvPr id="245" name="Google Shape;245;p5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To double check which category you are in, find your name in one of the sheets named Pythonic Lava and Bug Busters in </a:t>
            </a:r>
            <a:r>
              <a:rPr lang="en" u="sng">
                <a:solidFill>
                  <a:srgbClr val="61C4EB"/>
                </a:solidFill>
                <a:hlinkClick r:id="rId3">
                  <a:extLst>
                    <a:ext uri="{A12FA001-AC4F-418D-AE19-62706E023703}">
                      <ahyp:hlinkClr val="tx"/>
                    </a:ext>
                  </a:extLst>
                </a:hlinkClick>
              </a:rPr>
              <a:t>this spreadsheet</a:t>
            </a:r>
            <a:endParaRPr/>
          </a:p>
          <a:p>
            <a:pPr indent="0" lvl="0" marL="457200" rtl="0" algn="l">
              <a:spcBef>
                <a:spcPts val="0"/>
              </a:spcBef>
              <a:spcAft>
                <a:spcPts val="0"/>
              </a:spcAft>
              <a:buNone/>
            </a:pPr>
            <a:r>
              <a:t/>
            </a:r>
            <a:endParaRPr sz="1000"/>
          </a:p>
          <a:p>
            <a:pPr indent="-342900" lvl="0" marL="457200" rtl="0" algn="l">
              <a:spcBef>
                <a:spcPts val="0"/>
              </a:spcBef>
              <a:spcAft>
                <a:spcPts val="0"/>
              </a:spcAft>
              <a:buSzPts val="1800"/>
              <a:buChar char="●"/>
            </a:pPr>
            <a:r>
              <a:rPr lang="en"/>
              <a:t>The </a:t>
            </a:r>
            <a:r>
              <a:rPr b="1" lang="en"/>
              <a:t>top 2</a:t>
            </a:r>
            <a:r>
              <a:rPr lang="en"/>
              <a:t> people with the most Ignite Points from </a:t>
            </a:r>
            <a:r>
              <a:rPr b="1" lang="en"/>
              <a:t>each </a:t>
            </a:r>
            <a:r>
              <a:rPr lang="en"/>
              <a:t>category by the end of the 8 weeks win prizes! </a:t>
            </a:r>
            <a:br>
              <a:rPr lang="en"/>
            </a:br>
            <a:endParaRPr sz="1000"/>
          </a:p>
          <a:p>
            <a:pPr indent="-330200" lvl="1" marL="914400" rtl="0" algn="l">
              <a:spcBef>
                <a:spcPts val="0"/>
              </a:spcBef>
              <a:spcAft>
                <a:spcPts val="0"/>
              </a:spcAft>
              <a:buSzPts val="1600"/>
              <a:buChar char="○"/>
            </a:pPr>
            <a:r>
              <a:rPr lang="en" sz="1600"/>
              <a:t>1st</a:t>
            </a:r>
            <a:r>
              <a:rPr lang="en" sz="1600"/>
              <a:t>: </a:t>
            </a:r>
            <a:r>
              <a:rPr b="1" lang="en" sz="1600"/>
              <a:t>$25</a:t>
            </a:r>
            <a:r>
              <a:rPr lang="en" sz="1600"/>
              <a:t> Amazon eGift Card</a:t>
            </a:r>
            <a:br>
              <a:rPr lang="en" sz="1600"/>
            </a:br>
            <a:endParaRPr sz="1600"/>
          </a:p>
          <a:p>
            <a:pPr indent="-330200" lvl="1" marL="914400" rtl="0" algn="l">
              <a:spcBef>
                <a:spcPts val="0"/>
              </a:spcBef>
              <a:spcAft>
                <a:spcPts val="0"/>
              </a:spcAft>
              <a:buSzPts val="1600"/>
              <a:buChar char="○"/>
            </a:pPr>
            <a:r>
              <a:rPr lang="en" sz="1600"/>
              <a:t>2nd</a:t>
            </a:r>
            <a:r>
              <a:rPr lang="en" sz="1600"/>
              <a:t>: </a:t>
            </a:r>
            <a:r>
              <a:rPr b="1" lang="en" sz="1600"/>
              <a:t>$20</a:t>
            </a:r>
            <a:r>
              <a:rPr lang="en" sz="1600"/>
              <a:t> Amazon eGift Card</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57"/>
          <p:cNvSpPr txBox="1"/>
          <p:nvPr>
            <p:ph type="title"/>
          </p:nvPr>
        </p:nvSpPr>
        <p:spPr>
          <a:xfrm>
            <a:off x="1069775" y="3095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In-Class QUESTIONS </a:t>
            </a:r>
            <a:endParaRPr/>
          </a:p>
        </p:txBody>
      </p:sp>
      <p:sp>
        <p:nvSpPr>
          <p:cNvPr id="251" name="Google Shape;251;p57"/>
          <p:cNvSpPr txBox="1"/>
          <p:nvPr>
            <p:ph idx="1" type="body"/>
          </p:nvPr>
        </p:nvSpPr>
        <p:spPr>
          <a:xfrm>
            <a:off x="311700" y="17620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Worth </a:t>
            </a:r>
            <a:r>
              <a:rPr b="1" lang="en"/>
              <a:t>10-20</a:t>
            </a:r>
            <a:r>
              <a:rPr lang="en"/>
              <a:t> points each</a:t>
            </a:r>
            <a:endParaRPr/>
          </a:p>
          <a:p>
            <a:pPr indent="0" lvl="0" marL="914400" rtl="0" algn="l">
              <a:spcBef>
                <a:spcPts val="0"/>
              </a:spcBef>
              <a:spcAft>
                <a:spcPts val="0"/>
              </a:spcAft>
              <a:buNone/>
            </a:pPr>
            <a:r>
              <a:t/>
            </a:r>
            <a:endParaRPr/>
          </a:p>
          <a:p>
            <a:pPr indent="-342900" lvl="0" marL="457200" rtl="0" algn="l">
              <a:spcBef>
                <a:spcPts val="0"/>
              </a:spcBef>
              <a:spcAft>
                <a:spcPts val="0"/>
              </a:spcAft>
              <a:buSzPts val="1800"/>
              <a:buChar char="●"/>
            </a:pPr>
            <a:r>
              <a:rPr lang="en"/>
              <a:t>Can be answered directly in the </a:t>
            </a:r>
            <a:r>
              <a:rPr lang="en"/>
              <a:t>chat</a:t>
            </a:r>
            <a:r>
              <a:rPr lang="en"/>
              <a:t> or by unmuting yourself</a:t>
            </a:r>
            <a:r>
              <a:rPr lang="en"/>
              <a:t>. The </a:t>
            </a:r>
            <a:r>
              <a:rPr b="1" lang="en"/>
              <a:t>first</a:t>
            </a:r>
            <a:r>
              <a:rPr lang="en"/>
              <a:t> to correctly answer an in-class question receives the Ignite Points!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52" name="Google Shape;252;p57"/>
          <p:cNvPicPr preferRelativeResize="0"/>
          <p:nvPr/>
        </p:nvPicPr>
        <p:blipFill>
          <a:blip r:embed="rId3">
            <a:alphaModFix/>
          </a:blip>
          <a:stretch>
            <a:fillRect/>
          </a:stretch>
        </p:blipFill>
        <p:spPr>
          <a:xfrm>
            <a:off x="311700" y="375100"/>
            <a:ext cx="758075" cy="669900"/>
          </a:xfrm>
          <a:prstGeom prst="rect">
            <a:avLst/>
          </a:prstGeom>
          <a:noFill/>
          <a:ln>
            <a:noFill/>
          </a:ln>
        </p:spPr>
      </p:pic>
      <p:sp>
        <p:nvSpPr>
          <p:cNvPr id="253" name="Google Shape;253;p57"/>
          <p:cNvSpPr/>
          <p:nvPr/>
        </p:nvSpPr>
        <p:spPr>
          <a:xfrm>
            <a:off x="601825" y="1182654"/>
            <a:ext cx="636807" cy="291324"/>
          </a:xfrm>
          <a:custGeom>
            <a:rect b="b" l="l" r="r" t="t"/>
            <a:pathLst>
              <a:path extrusionOk="0" h="15760" w="17667">
                <a:moveTo>
                  <a:pt x="872" y="0"/>
                </a:moveTo>
                <a:cubicBezTo>
                  <a:pt x="965" y="2379"/>
                  <a:pt x="-1367" y="11710"/>
                  <a:pt x="1432" y="14276"/>
                </a:cubicBezTo>
                <a:cubicBezTo>
                  <a:pt x="4231" y="16842"/>
                  <a:pt x="14961" y="15209"/>
                  <a:pt x="17667" y="15396"/>
                </a:cubicBezTo>
              </a:path>
            </a:pathLst>
          </a:custGeom>
          <a:noFill/>
          <a:ln cap="flat" cmpd="sng" w="9525">
            <a:solidFill>
              <a:srgbClr val="9E9E9E"/>
            </a:solidFill>
            <a:prstDash val="solid"/>
            <a:round/>
            <a:headEnd len="med" w="med" type="triangle"/>
            <a:tailEnd len="med" w="med" type="none"/>
          </a:ln>
        </p:spPr>
      </p:sp>
      <p:sp>
        <p:nvSpPr>
          <p:cNvPr id="254" name="Google Shape;254;p57"/>
          <p:cNvSpPr txBox="1"/>
          <p:nvPr/>
        </p:nvSpPr>
        <p:spPr>
          <a:xfrm>
            <a:off x="1210625" y="1265275"/>
            <a:ext cx="7786500" cy="49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E9E9E"/>
                </a:solidFill>
                <a:latin typeface="Source Code Pro"/>
                <a:ea typeface="Source Code Pro"/>
                <a:cs typeface="Source Code Pro"/>
                <a:sym typeface="Source Code Pro"/>
              </a:rPr>
              <a:t>Slides with this logo have questions that can be answered for points!</a:t>
            </a:r>
            <a:endParaRPr>
              <a:solidFill>
                <a:srgbClr val="9E9E9E"/>
              </a:solidFill>
              <a:latin typeface="Source Code Pro"/>
              <a:ea typeface="Source Code Pro"/>
              <a:cs typeface="Source Code Pro"/>
              <a:sym typeface="Source Code Pr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